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76" r:id="rId2"/>
    <p:sldId id="260" r:id="rId3"/>
    <p:sldId id="275" r:id="rId4"/>
    <p:sldId id="357" r:id="rId5"/>
    <p:sldId id="362" r:id="rId6"/>
    <p:sldId id="269" r:id="rId7"/>
    <p:sldId id="366" r:id="rId8"/>
    <p:sldId id="358" r:id="rId9"/>
    <p:sldId id="364" r:id="rId10"/>
    <p:sldId id="365" r:id="rId11"/>
    <p:sldId id="359" r:id="rId12"/>
    <p:sldId id="360" r:id="rId13"/>
    <p:sldId id="361" r:id="rId14"/>
    <p:sldId id="367"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85495" autoAdjust="0"/>
  </p:normalViewPr>
  <p:slideViewPr>
    <p:cSldViewPr snapToGrid="0">
      <p:cViewPr varScale="1">
        <p:scale>
          <a:sx n="33" d="100"/>
          <a:sy n="33" d="100"/>
        </p:scale>
        <p:origin x="1450" y="67"/>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744D4-7C0C-4282-B704-8274A326B2EA}" type="doc">
      <dgm:prSet loTypeId="urn:microsoft.com/office/officeart/2005/8/layout/gear1" loCatId="process" qsTypeId="urn:microsoft.com/office/officeart/2005/8/quickstyle/simple1" qsCatId="simple" csTypeId="urn:microsoft.com/office/officeart/2005/8/colors/accent1_2" csCatId="accent1" phldr="1"/>
      <dgm:spPr/>
    </dgm:pt>
    <dgm:pt modelId="{F7B0176C-EF4B-4347-B527-6844396D5F85}">
      <dgm:prSet phldrT="[Text]"/>
      <dgm:spPr/>
      <dgm:t>
        <a:bodyPr/>
        <a:lstStyle/>
        <a:p>
          <a:r>
            <a:rPr lang="de-DE" dirty="0" err="1" smtClean="0"/>
            <a:t>compile</a:t>
          </a:r>
          <a:endParaRPr lang="de-DE" dirty="0"/>
        </a:p>
      </dgm:t>
    </dgm:pt>
    <dgm:pt modelId="{49F0010C-EA32-4B90-B2E6-B4CB09B2F534}" type="parTrans" cxnId="{ADFAA23D-7C48-4894-84CE-07D35569A879}">
      <dgm:prSet/>
      <dgm:spPr/>
      <dgm:t>
        <a:bodyPr/>
        <a:lstStyle/>
        <a:p>
          <a:endParaRPr lang="de-DE"/>
        </a:p>
      </dgm:t>
    </dgm:pt>
    <dgm:pt modelId="{B66A4108-B7B4-44E8-808F-0ED2ED89272B}" type="sibTrans" cxnId="{ADFAA23D-7C48-4894-84CE-07D35569A879}">
      <dgm:prSet/>
      <dgm:spPr/>
      <dgm:t>
        <a:bodyPr/>
        <a:lstStyle/>
        <a:p>
          <a:endParaRPr lang="de-DE"/>
        </a:p>
      </dgm:t>
    </dgm:pt>
    <dgm:pt modelId="{FF1C8192-0F3D-40B0-9751-3476851CB72F}">
      <dgm:prSet phldrT="[Text]"/>
      <dgm:spPr/>
      <dgm:t>
        <a:bodyPr/>
        <a:lstStyle/>
        <a:p>
          <a:r>
            <a:rPr lang="de-DE" dirty="0" err="1" smtClean="0"/>
            <a:t>test</a:t>
          </a:r>
          <a:endParaRPr lang="de-DE" dirty="0"/>
        </a:p>
      </dgm:t>
    </dgm:pt>
    <dgm:pt modelId="{40A7512F-83A9-4125-89C5-869A3A8771E0}" type="parTrans" cxnId="{DDCB1273-9987-457F-943B-D302421A9880}">
      <dgm:prSet/>
      <dgm:spPr/>
      <dgm:t>
        <a:bodyPr/>
        <a:lstStyle/>
        <a:p>
          <a:endParaRPr lang="de-DE"/>
        </a:p>
      </dgm:t>
    </dgm:pt>
    <dgm:pt modelId="{4F29197D-18EE-450D-A636-7F5C9FE981D0}" type="sibTrans" cxnId="{DDCB1273-9987-457F-943B-D302421A9880}">
      <dgm:prSet/>
      <dgm:spPr/>
      <dgm:t>
        <a:bodyPr/>
        <a:lstStyle/>
        <a:p>
          <a:endParaRPr lang="de-DE"/>
        </a:p>
      </dgm:t>
    </dgm:pt>
    <dgm:pt modelId="{027FBFAC-2599-45D8-B2BD-8BB76B90D7FF}">
      <dgm:prSet phldrT="[Text]"/>
      <dgm:spPr/>
      <dgm:t>
        <a:bodyPr/>
        <a:lstStyle/>
        <a:p>
          <a:r>
            <a:rPr lang="de-DE" dirty="0" err="1" smtClean="0"/>
            <a:t>package</a:t>
          </a:r>
          <a:endParaRPr lang="de-DE" dirty="0"/>
        </a:p>
      </dgm:t>
    </dgm:pt>
    <dgm:pt modelId="{BDFCA4B1-7416-4626-9DE1-1891EE067439}" type="parTrans" cxnId="{503A0FC1-1B66-41D1-B8C6-43D195A24A72}">
      <dgm:prSet/>
      <dgm:spPr/>
      <dgm:t>
        <a:bodyPr/>
        <a:lstStyle/>
        <a:p>
          <a:endParaRPr lang="de-DE"/>
        </a:p>
      </dgm:t>
    </dgm:pt>
    <dgm:pt modelId="{7025F706-78D9-4231-8F73-4AF997F4D597}" type="sibTrans" cxnId="{503A0FC1-1B66-41D1-B8C6-43D195A24A72}">
      <dgm:prSet/>
      <dgm:spPr/>
      <dgm:t>
        <a:bodyPr/>
        <a:lstStyle/>
        <a:p>
          <a:endParaRPr lang="de-DE"/>
        </a:p>
      </dgm:t>
    </dgm:pt>
    <dgm:pt modelId="{C494DD54-22DD-49D8-8ED8-4075982367B8}" type="pres">
      <dgm:prSet presAssocID="{9A7744D4-7C0C-4282-B704-8274A326B2EA}" presName="composite" presStyleCnt="0">
        <dgm:presLayoutVars>
          <dgm:chMax val="3"/>
          <dgm:animLvl val="lvl"/>
          <dgm:resizeHandles val="exact"/>
        </dgm:presLayoutVars>
      </dgm:prSet>
      <dgm:spPr/>
    </dgm:pt>
    <dgm:pt modelId="{D0B50252-90BF-4F70-A482-FC542B22F84A}" type="pres">
      <dgm:prSet presAssocID="{F7B0176C-EF4B-4347-B527-6844396D5F85}" presName="gear1" presStyleLbl="node1" presStyleIdx="0" presStyleCnt="3">
        <dgm:presLayoutVars>
          <dgm:chMax val="1"/>
          <dgm:bulletEnabled val="1"/>
        </dgm:presLayoutVars>
      </dgm:prSet>
      <dgm:spPr/>
      <dgm:t>
        <a:bodyPr/>
        <a:lstStyle/>
        <a:p>
          <a:endParaRPr lang="de-DE"/>
        </a:p>
      </dgm:t>
    </dgm:pt>
    <dgm:pt modelId="{8F24E5BF-6996-419B-A3B4-834FC287114C}" type="pres">
      <dgm:prSet presAssocID="{F7B0176C-EF4B-4347-B527-6844396D5F85}" presName="gear1srcNode" presStyleLbl="node1" presStyleIdx="0" presStyleCnt="3"/>
      <dgm:spPr/>
      <dgm:t>
        <a:bodyPr/>
        <a:lstStyle/>
        <a:p>
          <a:endParaRPr lang="de-DE"/>
        </a:p>
      </dgm:t>
    </dgm:pt>
    <dgm:pt modelId="{988AC746-D845-47B4-95ED-BD48B60BE540}" type="pres">
      <dgm:prSet presAssocID="{F7B0176C-EF4B-4347-B527-6844396D5F85}" presName="gear1dstNode" presStyleLbl="node1" presStyleIdx="0" presStyleCnt="3"/>
      <dgm:spPr/>
      <dgm:t>
        <a:bodyPr/>
        <a:lstStyle/>
        <a:p>
          <a:endParaRPr lang="de-DE"/>
        </a:p>
      </dgm:t>
    </dgm:pt>
    <dgm:pt modelId="{575AE5AF-EA92-481A-984A-973AAA76AA0D}" type="pres">
      <dgm:prSet presAssocID="{FF1C8192-0F3D-40B0-9751-3476851CB72F}" presName="gear2" presStyleLbl="node1" presStyleIdx="1" presStyleCnt="3">
        <dgm:presLayoutVars>
          <dgm:chMax val="1"/>
          <dgm:bulletEnabled val="1"/>
        </dgm:presLayoutVars>
      </dgm:prSet>
      <dgm:spPr/>
      <dgm:t>
        <a:bodyPr/>
        <a:lstStyle/>
        <a:p>
          <a:endParaRPr lang="de-DE"/>
        </a:p>
      </dgm:t>
    </dgm:pt>
    <dgm:pt modelId="{D7B1254C-CF0D-4511-92DB-5FEA14204680}" type="pres">
      <dgm:prSet presAssocID="{FF1C8192-0F3D-40B0-9751-3476851CB72F}" presName="gear2srcNode" presStyleLbl="node1" presStyleIdx="1" presStyleCnt="3"/>
      <dgm:spPr/>
      <dgm:t>
        <a:bodyPr/>
        <a:lstStyle/>
        <a:p>
          <a:endParaRPr lang="de-DE"/>
        </a:p>
      </dgm:t>
    </dgm:pt>
    <dgm:pt modelId="{191A4832-B9A1-4CDE-8E89-423DA0FD59B6}" type="pres">
      <dgm:prSet presAssocID="{FF1C8192-0F3D-40B0-9751-3476851CB72F}" presName="gear2dstNode" presStyleLbl="node1" presStyleIdx="1" presStyleCnt="3"/>
      <dgm:spPr/>
      <dgm:t>
        <a:bodyPr/>
        <a:lstStyle/>
        <a:p>
          <a:endParaRPr lang="de-DE"/>
        </a:p>
      </dgm:t>
    </dgm:pt>
    <dgm:pt modelId="{82C12FD3-C267-4E8B-9412-02A6E9053307}" type="pres">
      <dgm:prSet presAssocID="{027FBFAC-2599-45D8-B2BD-8BB76B90D7FF}" presName="gear3" presStyleLbl="node1" presStyleIdx="2" presStyleCnt="3"/>
      <dgm:spPr/>
      <dgm:t>
        <a:bodyPr/>
        <a:lstStyle/>
        <a:p>
          <a:endParaRPr lang="de-DE"/>
        </a:p>
      </dgm:t>
    </dgm:pt>
    <dgm:pt modelId="{FD800DBB-06D1-4EC2-8DD1-73E64D77B88E}" type="pres">
      <dgm:prSet presAssocID="{027FBFAC-2599-45D8-B2BD-8BB76B90D7FF}" presName="gear3tx" presStyleLbl="node1" presStyleIdx="2" presStyleCnt="3">
        <dgm:presLayoutVars>
          <dgm:chMax val="1"/>
          <dgm:bulletEnabled val="1"/>
        </dgm:presLayoutVars>
      </dgm:prSet>
      <dgm:spPr/>
      <dgm:t>
        <a:bodyPr/>
        <a:lstStyle/>
        <a:p>
          <a:endParaRPr lang="de-DE"/>
        </a:p>
      </dgm:t>
    </dgm:pt>
    <dgm:pt modelId="{374C0AF2-D0EE-44B7-802E-58E943BC78D3}" type="pres">
      <dgm:prSet presAssocID="{027FBFAC-2599-45D8-B2BD-8BB76B90D7FF}" presName="gear3srcNode" presStyleLbl="node1" presStyleIdx="2" presStyleCnt="3"/>
      <dgm:spPr/>
      <dgm:t>
        <a:bodyPr/>
        <a:lstStyle/>
        <a:p>
          <a:endParaRPr lang="de-DE"/>
        </a:p>
      </dgm:t>
    </dgm:pt>
    <dgm:pt modelId="{34B5CABE-7260-4277-A2EC-A059D326650A}" type="pres">
      <dgm:prSet presAssocID="{027FBFAC-2599-45D8-B2BD-8BB76B90D7FF}" presName="gear3dstNode" presStyleLbl="node1" presStyleIdx="2" presStyleCnt="3"/>
      <dgm:spPr/>
      <dgm:t>
        <a:bodyPr/>
        <a:lstStyle/>
        <a:p>
          <a:endParaRPr lang="de-DE"/>
        </a:p>
      </dgm:t>
    </dgm:pt>
    <dgm:pt modelId="{8044350A-157D-442B-9729-B7B54B4B1D3F}" type="pres">
      <dgm:prSet presAssocID="{B66A4108-B7B4-44E8-808F-0ED2ED89272B}" presName="connector1" presStyleLbl="sibTrans2D1" presStyleIdx="0" presStyleCnt="3"/>
      <dgm:spPr/>
      <dgm:t>
        <a:bodyPr/>
        <a:lstStyle/>
        <a:p>
          <a:endParaRPr lang="de-DE"/>
        </a:p>
      </dgm:t>
    </dgm:pt>
    <dgm:pt modelId="{B4F4C109-7F4F-4467-8F75-A89DB905384D}" type="pres">
      <dgm:prSet presAssocID="{4F29197D-18EE-450D-A636-7F5C9FE981D0}" presName="connector2" presStyleLbl="sibTrans2D1" presStyleIdx="1" presStyleCnt="3"/>
      <dgm:spPr/>
      <dgm:t>
        <a:bodyPr/>
        <a:lstStyle/>
        <a:p>
          <a:endParaRPr lang="de-DE"/>
        </a:p>
      </dgm:t>
    </dgm:pt>
    <dgm:pt modelId="{78304370-1774-49D0-BB0A-17B3E70E4EF2}" type="pres">
      <dgm:prSet presAssocID="{7025F706-78D9-4231-8F73-4AF997F4D597}" presName="connector3" presStyleLbl="sibTrans2D1" presStyleIdx="2" presStyleCnt="3"/>
      <dgm:spPr/>
      <dgm:t>
        <a:bodyPr/>
        <a:lstStyle/>
        <a:p>
          <a:endParaRPr lang="de-DE"/>
        </a:p>
      </dgm:t>
    </dgm:pt>
  </dgm:ptLst>
  <dgm:cxnLst>
    <dgm:cxn modelId="{306FE35E-8115-4C27-9438-1D6D864DA260}" type="presOf" srcId="{FF1C8192-0F3D-40B0-9751-3476851CB72F}" destId="{191A4832-B9A1-4CDE-8E89-423DA0FD59B6}" srcOrd="2" destOrd="0" presId="urn:microsoft.com/office/officeart/2005/8/layout/gear1"/>
    <dgm:cxn modelId="{7F3F0C14-433A-451C-B668-6DF79A739ADC}" type="presOf" srcId="{9A7744D4-7C0C-4282-B704-8274A326B2EA}" destId="{C494DD54-22DD-49D8-8ED8-4075982367B8}" srcOrd="0" destOrd="0" presId="urn:microsoft.com/office/officeart/2005/8/layout/gear1"/>
    <dgm:cxn modelId="{7C9C378F-06EB-48F4-BF13-7E6DB1ACCE2F}" type="presOf" srcId="{027FBFAC-2599-45D8-B2BD-8BB76B90D7FF}" destId="{FD800DBB-06D1-4EC2-8DD1-73E64D77B88E}" srcOrd="1" destOrd="0" presId="urn:microsoft.com/office/officeart/2005/8/layout/gear1"/>
    <dgm:cxn modelId="{175AA1F2-7EB7-4F43-83E7-4036C9A6FC6D}" type="presOf" srcId="{F7B0176C-EF4B-4347-B527-6844396D5F85}" destId="{D0B50252-90BF-4F70-A482-FC542B22F84A}" srcOrd="0" destOrd="0" presId="urn:microsoft.com/office/officeart/2005/8/layout/gear1"/>
    <dgm:cxn modelId="{D8604F07-5575-4EAC-B727-400AE3D1C79E}" type="presOf" srcId="{F7B0176C-EF4B-4347-B527-6844396D5F85}" destId="{988AC746-D845-47B4-95ED-BD48B60BE540}" srcOrd="2" destOrd="0" presId="urn:microsoft.com/office/officeart/2005/8/layout/gear1"/>
    <dgm:cxn modelId="{1D8E5668-8066-4F87-BF6F-B0FE0543616B}" type="presOf" srcId="{FF1C8192-0F3D-40B0-9751-3476851CB72F}" destId="{575AE5AF-EA92-481A-984A-973AAA76AA0D}" srcOrd="0" destOrd="0" presId="urn:microsoft.com/office/officeart/2005/8/layout/gear1"/>
    <dgm:cxn modelId="{82D75D22-22B8-42AC-8C08-CE04A403F9BD}" type="presOf" srcId="{FF1C8192-0F3D-40B0-9751-3476851CB72F}" destId="{D7B1254C-CF0D-4511-92DB-5FEA14204680}" srcOrd="1" destOrd="0" presId="urn:microsoft.com/office/officeart/2005/8/layout/gear1"/>
    <dgm:cxn modelId="{33BB35D0-934F-4829-BFC7-8DAE2ACEC290}" type="presOf" srcId="{027FBFAC-2599-45D8-B2BD-8BB76B90D7FF}" destId="{34B5CABE-7260-4277-A2EC-A059D326650A}" srcOrd="3" destOrd="0" presId="urn:microsoft.com/office/officeart/2005/8/layout/gear1"/>
    <dgm:cxn modelId="{503A0FC1-1B66-41D1-B8C6-43D195A24A72}" srcId="{9A7744D4-7C0C-4282-B704-8274A326B2EA}" destId="{027FBFAC-2599-45D8-B2BD-8BB76B90D7FF}" srcOrd="2" destOrd="0" parTransId="{BDFCA4B1-7416-4626-9DE1-1891EE067439}" sibTransId="{7025F706-78D9-4231-8F73-4AF997F4D597}"/>
    <dgm:cxn modelId="{3D6303CD-91EB-4D8E-829D-74A654DEF187}" type="presOf" srcId="{7025F706-78D9-4231-8F73-4AF997F4D597}" destId="{78304370-1774-49D0-BB0A-17B3E70E4EF2}" srcOrd="0" destOrd="0" presId="urn:microsoft.com/office/officeart/2005/8/layout/gear1"/>
    <dgm:cxn modelId="{D499F90E-7B0A-4127-81D9-898F55445182}" type="presOf" srcId="{027FBFAC-2599-45D8-B2BD-8BB76B90D7FF}" destId="{82C12FD3-C267-4E8B-9412-02A6E9053307}" srcOrd="0" destOrd="0" presId="urn:microsoft.com/office/officeart/2005/8/layout/gear1"/>
    <dgm:cxn modelId="{DDCB1273-9987-457F-943B-D302421A9880}" srcId="{9A7744D4-7C0C-4282-B704-8274A326B2EA}" destId="{FF1C8192-0F3D-40B0-9751-3476851CB72F}" srcOrd="1" destOrd="0" parTransId="{40A7512F-83A9-4125-89C5-869A3A8771E0}" sibTransId="{4F29197D-18EE-450D-A636-7F5C9FE981D0}"/>
    <dgm:cxn modelId="{2590E016-4E05-4550-B725-149F93552A47}" type="presOf" srcId="{B66A4108-B7B4-44E8-808F-0ED2ED89272B}" destId="{8044350A-157D-442B-9729-B7B54B4B1D3F}" srcOrd="0" destOrd="0" presId="urn:microsoft.com/office/officeart/2005/8/layout/gear1"/>
    <dgm:cxn modelId="{9275C17B-C767-4603-89B0-CE5352E4E1AC}" type="presOf" srcId="{4F29197D-18EE-450D-A636-7F5C9FE981D0}" destId="{B4F4C109-7F4F-4467-8F75-A89DB905384D}" srcOrd="0" destOrd="0" presId="urn:microsoft.com/office/officeart/2005/8/layout/gear1"/>
    <dgm:cxn modelId="{BC2763F1-963B-41A5-B588-2BC1B51D7609}" type="presOf" srcId="{027FBFAC-2599-45D8-B2BD-8BB76B90D7FF}" destId="{374C0AF2-D0EE-44B7-802E-58E943BC78D3}" srcOrd="2" destOrd="0" presId="urn:microsoft.com/office/officeart/2005/8/layout/gear1"/>
    <dgm:cxn modelId="{02FFE75F-0A7E-4CB9-9AA4-F293F1144A10}" type="presOf" srcId="{F7B0176C-EF4B-4347-B527-6844396D5F85}" destId="{8F24E5BF-6996-419B-A3B4-834FC287114C}" srcOrd="1" destOrd="0" presId="urn:microsoft.com/office/officeart/2005/8/layout/gear1"/>
    <dgm:cxn modelId="{ADFAA23D-7C48-4894-84CE-07D35569A879}" srcId="{9A7744D4-7C0C-4282-B704-8274A326B2EA}" destId="{F7B0176C-EF4B-4347-B527-6844396D5F85}" srcOrd="0" destOrd="0" parTransId="{49F0010C-EA32-4B90-B2E6-B4CB09B2F534}" sibTransId="{B66A4108-B7B4-44E8-808F-0ED2ED89272B}"/>
    <dgm:cxn modelId="{F54C0473-FDFD-4B13-9C06-DE7F1D5A0006}" type="presParOf" srcId="{C494DD54-22DD-49D8-8ED8-4075982367B8}" destId="{D0B50252-90BF-4F70-A482-FC542B22F84A}" srcOrd="0" destOrd="0" presId="urn:microsoft.com/office/officeart/2005/8/layout/gear1"/>
    <dgm:cxn modelId="{6E682D30-7D46-4D2B-A7D0-49CFA4AE8DC3}" type="presParOf" srcId="{C494DD54-22DD-49D8-8ED8-4075982367B8}" destId="{8F24E5BF-6996-419B-A3B4-834FC287114C}" srcOrd="1" destOrd="0" presId="urn:microsoft.com/office/officeart/2005/8/layout/gear1"/>
    <dgm:cxn modelId="{23B8533F-6FD3-4701-A229-5B1760CB7D2F}" type="presParOf" srcId="{C494DD54-22DD-49D8-8ED8-4075982367B8}" destId="{988AC746-D845-47B4-95ED-BD48B60BE540}" srcOrd="2" destOrd="0" presId="urn:microsoft.com/office/officeart/2005/8/layout/gear1"/>
    <dgm:cxn modelId="{C549C82E-4D72-4B4A-8DE4-795A6B8E40F8}" type="presParOf" srcId="{C494DD54-22DD-49D8-8ED8-4075982367B8}" destId="{575AE5AF-EA92-481A-984A-973AAA76AA0D}" srcOrd="3" destOrd="0" presId="urn:microsoft.com/office/officeart/2005/8/layout/gear1"/>
    <dgm:cxn modelId="{B286C421-E34B-477C-8652-A82613ACFA1F}" type="presParOf" srcId="{C494DD54-22DD-49D8-8ED8-4075982367B8}" destId="{D7B1254C-CF0D-4511-92DB-5FEA14204680}" srcOrd="4" destOrd="0" presId="urn:microsoft.com/office/officeart/2005/8/layout/gear1"/>
    <dgm:cxn modelId="{AEC0FB65-6488-45A9-AB8E-2DB038F8EA34}" type="presParOf" srcId="{C494DD54-22DD-49D8-8ED8-4075982367B8}" destId="{191A4832-B9A1-4CDE-8E89-423DA0FD59B6}" srcOrd="5" destOrd="0" presId="urn:microsoft.com/office/officeart/2005/8/layout/gear1"/>
    <dgm:cxn modelId="{FBD5E27F-30F9-43B9-9E48-95CC1047E122}" type="presParOf" srcId="{C494DD54-22DD-49D8-8ED8-4075982367B8}" destId="{82C12FD3-C267-4E8B-9412-02A6E9053307}" srcOrd="6" destOrd="0" presId="urn:microsoft.com/office/officeart/2005/8/layout/gear1"/>
    <dgm:cxn modelId="{E3BBF67F-399A-4E34-9B59-17219D85748B}" type="presParOf" srcId="{C494DD54-22DD-49D8-8ED8-4075982367B8}" destId="{FD800DBB-06D1-4EC2-8DD1-73E64D77B88E}" srcOrd="7" destOrd="0" presId="urn:microsoft.com/office/officeart/2005/8/layout/gear1"/>
    <dgm:cxn modelId="{ECE77FB0-6614-435E-BF8A-FE2408BE753B}" type="presParOf" srcId="{C494DD54-22DD-49D8-8ED8-4075982367B8}" destId="{374C0AF2-D0EE-44B7-802E-58E943BC78D3}" srcOrd="8" destOrd="0" presId="urn:microsoft.com/office/officeart/2005/8/layout/gear1"/>
    <dgm:cxn modelId="{41983C9D-DEAC-40DC-8119-7DF77D936856}" type="presParOf" srcId="{C494DD54-22DD-49D8-8ED8-4075982367B8}" destId="{34B5CABE-7260-4277-A2EC-A059D326650A}" srcOrd="9" destOrd="0" presId="urn:microsoft.com/office/officeart/2005/8/layout/gear1"/>
    <dgm:cxn modelId="{438096F3-40E1-4FF2-B245-600ABDAF776A}" type="presParOf" srcId="{C494DD54-22DD-49D8-8ED8-4075982367B8}" destId="{8044350A-157D-442B-9729-B7B54B4B1D3F}" srcOrd="10" destOrd="0" presId="urn:microsoft.com/office/officeart/2005/8/layout/gear1"/>
    <dgm:cxn modelId="{0C1F8DC8-1A3B-491A-826F-BC8565FA4516}" type="presParOf" srcId="{C494DD54-22DD-49D8-8ED8-4075982367B8}" destId="{B4F4C109-7F4F-4467-8F75-A89DB905384D}" srcOrd="11" destOrd="0" presId="urn:microsoft.com/office/officeart/2005/8/layout/gear1"/>
    <dgm:cxn modelId="{C414FC28-7772-44CB-B1A7-14FED4914814}" type="presParOf" srcId="{C494DD54-22DD-49D8-8ED8-4075982367B8}" destId="{78304370-1774-49D0-BB0A-17B3E70E4EF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710DBB-7415-4857-A696-7E994309887F}" type="doc">
      <dgm:prSet loTypeId="urn:microsoft.com/office/officeart/2005/8/layout/hProcess9" loCatId="process" qsTypeId="urn:microsoft.com/office/officeart/2005/8/quickstyle/simple1" qsCatId="simple" csTypeId="urn:microsoft.com/office/officeart/2005/8/colors/accent1_2" csCatId="accent1" phldr="1"/>
      <dgm:spPr/>
    </dgm:pt>
    <dgm:pt modelId="{BCEC5BA1-6CD7-4BC2-97BB-7E89BC3F4784}">
      <dgm:prSet phldrT="[Text]"/>
      <dgm:spPr/>
      <dgm:t>
        <a:bodyPr/>
        <a:lstStyle/>
        <a:p>
          <a:r>
            <a:rPr lang="de-DE" dirty="0" err="1" smtClean="0"/>
            <a:t>source</a:t>
          </a:r>
          <a:endParaRPr lang="de-DE" dirty="0"/>
        </a:p>
      </dgm:t>
    </dgm:pt>
    <dgm:pt modelId="{00D1D797-880D-4899-A562-F9163DFFD649}" type="parTrans" cxnId="{1E05E9AB-15BC-4324-B985-9B3028811F0A}">
      <dgm:prSet/>
      <dgm:spPr/>
      <dgm:t>
        <a:bodyPr/>
        <a:lstStyle/>
        <a:p>
          <a:endParaRPr lang="de-DE"/>
        </a:p>
      </dgm:t>
    </dgm:pt>
    <dgm:pt modelId="{B167F979-8DF8-4FE1-B0AC-CB440E402020}" type="sibTrans" cxnId="{1E05E9AB-15BC-4324-B985-9B3028811F0A}">
      <dgm:prSet/>
      <dgm:spPr/>
      <dgm:t>
        <a:bodyPr/>
        <a:lstStyle/>
        <a:p>
          <a:endParaRPr lang="de-DE"/>
        </a:p>
      </dgm:t>
    </dgm:pt>
    <dgm:pt modelId="{C74A89CA-E3DE-4C63-9055-9F2B26950C95}">
      <dgm:prSet phldrT="[Text]"/>
      <dgm:spPr/>
      <dgm:t>
        <a:bodyPr/>
        <a:lstStyle/>
        <a:p>
          <a:r>
            <a:rPr lang="de-DE" dirty="0" err="1" smtClean="0"/>
            <a:t>build</a:t>
          </a:r>
          <a:endParaRPr lang="de-DE" dirty="0"/>
        </a:p>
      </dgm:t>
    </dgm:pt>
    <dgm:pt modelId="{F35E986C-9B4B-428E-9C43-CB15B59B93E6}" type="parTrans" cxnId="{8D037DE3-E022-41C3-AD84-59CFE769C339}">
      <dgm:prSet/>
      <dgm:spPr/>
      <dgm:t>
        <a:bodyPr/>
        <a:lstStyle/>
        <a:p>
          <a:endParaRPr lang="de-DE"/>
        </a:p>
      </dgm:t>
    </dgm:pt>
    <dgm:pt modelId="{C2FDE525-D714-4DE9-B1AD-40324600B574}" type="sibTrans" cxnId="{8D037DE3-E022-41C3-AD84-59CFE769C339}">
      <dgm:prSet/>
      <dgm:spPr/>
      <dgm:t>
        <a:bodyPr/>
        <a:lstStyle/>
        <a:p>
          <a:endParaRPr lang="de-DE"/>
        </a:p>
      </dgm:t>
    </dgm:pt>
    <dgm:pt modelId="{57F92514-9CCB-40F6-AD89-7C5E3883DBB1}">
      <dgm:prSet phldrT="[Text]"/>
      <dgm:spPr/>
      <dgm:t>
        <a:bodyPr/>
        <a:lstStyle/>
        <a:p>
          <a:r>
            <a:rPr lang="de-DE" dirty="0" err="1" smtClean="0"/>
            <a:t>deploy</a:t>
          </a:r>
          <a:endParaRPr lang="de-DE" dirty="0"/>
        </a:p>
      </dgm:t>
    </dgm:pt>
    <dgm:pt modelId="{7D3D16B5-FC78-4008-AB12-3EC1F6333133}" type="parTrans" cxnId="{FE1811F5-63D5-4A59-A28B-ED373AE40001}">
      <dgm:prSet/>
      <dgm:spPr/>
      <dgm:t>
        <a:bodyPr/>
        <a:lstStyle/>
        <a:p>
          <a:endParaRPr lang="de-DE"/>
        </a:p>
      </dgm:t>
    </dgm:pt>
    <dgm:pt modelId="{855732F0-127E-4747-9194-C809B31F2723}" type="sibTrans" cxnId="{FE1811F5-63D5-4A59-A28B-ED373AE40001}">
      <dgm:prSet/>
      <dgm:spPr/>
      <dgm:t>
        <a:bodyPr/>
        <a:lstStyle/>
        <a:p>
          <a:endParaRPr lang="de-DE"/>
        </a:p>
      </dgm:t>
    </dgm:pt>
    <dgm:pt modelId="{4E047AD9-7BD3-460E-818A-E88693C195B9}" type="pres">
      <dgm:prSet presAssocID="{DC710DBB-7415-4857-A696-7E994309887F}" presName="CompostProcess" presStyleCnt="0">
        <dgm:presLayoutVars>
          <dgm:dir/>
          <dgm:resizeHandles val="exact"/>
        </dgm:presLayoutVars>
      </dgm:prSet>
      <dgm:spPr/>
    </dgm:pt>
    <dgm:pt modelId="{06BEBA5F-0ABD-4DD7-A57E-31B23408FB02}" type="pres">
      <dgm:prSet presAssocID="{DC710DBB-7415-4857-A696-7E994309887F}" presName="arrow" presStyleLbl="bgShp" presStyleIdx="0" presStyleCnt="1"/>
      <dgm:spPr/>
    </dgm:pt>
    <dgm:pt modelId="{E5F0F95B-0565-4E8F-8324-4F163245E261}" type="pres">
      <dgm:prSet presAssocID="{DC710DBB-7415-4857-A696-7E994309887F}" presName="linearProcess" presStyleCnt="0"/>
      <dgm:spPr/>
    </dgm:pt>
    <dgm:pt modelId="{432A076B-6276-4CD4-BAF7-F81B27DA3587}" type="pres">
      <dgm:prSet presAssocID="{BCEC5BA1-6CD7-4BC2-97BB-7E89BC3F4784}" presName="textNode" presStyleLbl="node1" presStyleIdx="0" presStyleCnt="3">
        <dgm:presLayoutVars>
          <dgm:bulletEnabled val="1"/>
        </dgm:presLayoutVars>
      </dgm:prSet>
      <dgm:spPr/>
      <dgm:t>
        <a:bodyPr/>
        <a:lstStyle/>
        <a:p>
          <a:endParaRPr lang="de-DE"/>
        </a:p>
      </dgm:t>
    </dgm:pt>
    <dgm:pt modelId="{2A2F60C2-07A2-43A3-A8EC-E61B4E6B6F62}" type="pres">
      <dgm:prSet presAssocID="{B167F979-8DF8-4FE1-B0AC-CB440E402020}" presName="sibTrans" presStyleCnt="0"/>
      <dgm:spPr/>
    </dgm:pt>
    <dgm:pt modelId="{9D5DE565-12E4-4A4E-903A-5194DC36F6A5}" type="pres">
      <dgm:prSet presAssocID="{C74A89CA-E3DE-4C63-9055-9F2B26950C95}" presName="textNode" presStyleLbl="node1" presStyleIdx="1" presStyleCnt="3">
        <dgm:presLayoutVars>
          <dgm:bulletEnabled val="1"/>
        </dgm:presLayoutVars>
      </dgm:prSet>
      <dgm:spPr/>
      <dgm:t>
        <a:bodyPr/>
        <a:lstStyle/>
        <a:p>
          <a:endParaRPr lang="de-DE"/>
        </a:p>
      </dgm:t>
    </dgm:pt>
    <dgm:pt modelId="{1F246714-B363-44E7-BA63-5BDA4606012F}" type="pres">
      <dgm:prSet presAssocID="{C2FDE525-D714-4DE9-B1AD-40324600B574}" presName="sibTrans" presStyleCnt="0"/>
      <dgm:spPr/>
    </dgm:pt>
    <dgm:pt modelId="{09B1A31D-40EB-413D-A83F-0DEE6EAED5D6}" type="pres">
      <dgm:prSet presAssocID="{57F92514-9CCB-40F6-AD89-7C5E3883DBB1}" presName="textNode" presStyleLbl="node1" presStyleIdx="2" presStyleCnt="3">
        <dgm:presLayoutVars>
          <dgm:bulletEnabled val="1"/>
        </dgm:presLayoutVars>
      </dgm:prSet>
      <dgm:spPr/>
      <dgm:t>
        <a:bodyPr/>
        <a:lstStyle/>
        <a:p>
          <a:endParaRPr lang="de-DE"/>
        </a:p>
      </dgm:t>
    </dgm:pt>
  </dgm:ptLst>
  <dgm:cxnLst>
    <dgm:cxn modelId="{8D037DE3-E022-41C3-AD84-59CFE769C339}" srcId="{DC710DBB-7415-4857-A696-7E994309887F}" destId="{C74A89CA-E3DE-4C63-9055-9F2B26950C95}" srcOrd="1" destOrd="0" parTransId="{F35E986C-9B4B-428E-9C43-CB15B59B93E6}" sibTransId="{C2FDE525-D714-4DE9-B1AD-40324600B574}"/>
    <dgm:cxn modelId="{D1AC1924-832C-4ED9-96B8-3005FC6519B5}" type="presOf" srcId="{C74A89CA-E3DE-4C63-9055-9F2B26950C95}" destId="{9D5DE565-12E4-4A4E-903A-5194DC36F6A5}" srcOrd="0" destOrd="0" presId="urn:microsoft.com/office/officeart/2005/8/layout/hProcess9"/>
    <dgm:cxn modelId="{FE1811F5-63D5-4A59-A28B-ED373AE40001}" srcId="{DC710DBB-7415-4857-A696-7E994309887F}" destId="{57F92514-9CCB-40F6-AD89-7C5E3883DBB1}" srcOrd="2" destOrd="0" parTransId="{7D3D16B5-FC78-4008-AB12-3EC1F6333133}" sibTransId="{855732F0-127E-4747-9194-C809B31F2723}"/>
    <dgm:cxn modelId="{91811B71-91EB-445C-97E1-2322EF2D1FF5}" type="presOf" srcId="{BCEC5BA1-6CD7-4BC2-97BB-7E89BC3F4784}" destId="{432A076B-6276-4CD4-BAF7-F81B27DA3587}" srcOrd="0" destOrd="0" presId="urn:microsoft.com/office/officeart/2005/8/layout/hProcess9"/>
    <dgm:cxn modelId="{1E05E9AB-15BC-4324-B985-9B3028811F0A}" srcId="{DC710DBB-7415-4857-A696-7E994309887F}" destId="{BCEC5BA1-6CD7-4BC2-97BB-7E89BC3F4784}" srcOrd="0" destOrd="0" parTransId="{00D1D797-880D-4899-A562-F9163DFFD649}" sibTransId="{B167F979-8DF8-4FE1-B0AC-CB440E402020}"/>
    <dgm:cxn modelId="{C67A542B-269C-4CA4-8544-CD894BE48AFB}" type="presOf" srcId="{DC710DBB-7415-4857-A696-7E994309887F}" destId="{4E047AD9-7BD3-460E-818A-E88693C195B9}" srcOrd="0" destOrd="0" presId="urn:microsoft.com/office/officeart/2005/8/layout/hProcess9"/>
    <dgm:cxn modelId="{92A9028E-9234-44D1-9730-1B3698C10A6E}" type="presOf" srcId="{57F92514-9CCB-40F6-AD89-7C5E3883DBB1}" destId="{09B1A31D-40EB-413D-A83F-0DEE6EAED5D6}" srcOrd="0" destOrd="0" presId="urn:microsoft.com/office/officeart/2005/8/layout/hProcess9"/>
    <dgm:cxn modelId="{AA96B7CD-8B0E-48AE-90C7-94A27A1A29E1}" type="presParOf" srcId="{4E047AD9-7BD3-460E-818A-E88693C195B9}" destId="{06BEBA5F-0ABD-4DD7-A57E-31B23408FB02}" srcOrd="0" destOrd="0" presId="urn:microsoft.com/office/officeart/2005/8/layout/hProcess9"/>
    <dgm:cxn modelId="{E7E1246C-3B5D-43B0-A9AD-AD6C9CF8732B}" type="presParOf" srcId="{4E047AD9-7BD3-460E-818A-E88693C195B9}" destId="{E5F0F95B-0565-4E8F-8324-4F163245E261}" srcOrd="1" destOrd="0" presId="urn:microsoft.com/office/officeart/2005/8/layout/hProcess9"/>
    <dgm:cxn modelId="{05008759-4928-4B80-9D8D-1300BE913DBE}" type="presParOf" srcId="{E5F0F95B-0565-4E8F-8324-4F163245E261}" destId="{432A076B-6276-4CD4-BAF7-F81B27DA3587}" srcOrd="0" destOrd="0" presId="urn:microsoft.com/office/officeart/2005/8/layout/hProcess9"/>
    <dgm:cxn modelId="{61D2F482-8083-4CE8-ABB2-8355A333A690}" type="presParOf" srcId="{E5F0F95B-0565-4E8F-8324-4F163245E261}" destId="{2A2F60C2-07A2-43A3-A8EC-E61B4E6B6F62}" srcOrd="1" destOrd="0" presId="urn:microsoft.com/office/officeart/2005/8/layout/hProcess9"/>
    <dgm:cxn modelId="{B6D33EFA-C45D-4086-9E8F-4FC36458EE91}" type="presParOf" srcId="{E5F0F95B-0565-4E8F-8324-4F163245E261}" destId="{9D5DE565-12E4-4A4E-903A-5194DC36F6A5}" srcOrd="2" destOrd="0" presId="urn:microsoft.com/office/officeart/2005/8/layout/hProcess9"/>
    <dgm:cxn modelId="{FB4C1B72-BD95-4788-A5A8-364A2F405FA9}" type="presParOf" srcId="{E5F0F95B-0565-4E8F-8324-4F163245E261}" destId="{1F246714-B363-44E7-BA63-5BDA4606012F}" srcOrd="3" destOrd="0" presId="urn:microsoft.com/office/officeart/2005/8/layout/hProcess9"/>
    <dgm:cxn modelId="{3B7C36E0-FBFE-4267-ABB7-C841E47774C2}" type="presParOf" srcId="{E5F0F95B-0565-4E8F-8324-4F163245E261}" destId="{09B1A31D-40EB-413D-A83F-0DEE6EAED5D6}"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50252-90BF-4F70-A482-FC542B22F84A}">
      <dsp:nvSpPr>
        <dsp:cNvPr id="0" name=""/>
        <dsp:cNvSpPr/>
      </dsp:nvSpPr>
      <dsp:spPr>
        <a:xfrm>
          <a:off x="3110829" y="2986627"/>
          <a:ext cx="3650322" cy="3650322"/>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compile</a:t>
          </a:r>
          <a:endParaRPr lang="de-DE" sz="2800" kern="1200" dirty="0"/>
        </a:p>
      </dsp:txBody>
      <dsp:txXfrm>
        <a:off x="3844706" y="3841698"/>
        <a:ext cx="2182568" cy="1876340"/>
      </dsp:txXfrm>
    </dsp:sp>
    <dsp:sp modelId="{575AE5AF-EA92-481A-984A-973AAA76AA0D}">
      <dsp:nvSpPr>
        <dsp:cNvPr id="0" name=""/>
        <dsp:cNvSpPr/>
      </dsp:nvSpPr>
      <dsp:spPr>
        <a:xfrm>
          <a:off x="987005" y="2123824"/>
          <a:ext cx="2654780" cy="265478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test</a:t>
          </a:r>
          <a:endParaRPr lang="de-DE" sz="2800" kern="1200" dirty="0"/>
        </a:p>
      </dsp:txBody>
      <dsp:txXfrm>
        <a:off x="1655354" y="2796212"/>
        <a:ext cx="1318082" cy="1310004"/>
      </dsp:txXfrm>
    </dsp:sp>
    <dsp:sp modelId="{82C12FD3-C267-4E8B-9412-02A6E9053307}">
      <dsp:nvSpPr>
        <dsp:cNvPr id="0" name=""/>
        <dsp:cNvSpPr/>
      </dsp:nvSpPr>
      <dsp:spPr>
        <a:xfrm rot="20700000">
          <a:off x="2473953" y="292296"/>
          <a:ext cx="2601142" cy="2601142"/>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package</a:t>
          </a:r>
          <a:endParaRPr lang="de-DE" sz="2800" kern="1200" dirty="0"/>
        </a:p>
      </dsp:txBody>
      <dsp:txXfrm rot="-20700000">
        <a:off x="3044460" y="862803"/>
        <a:ext cx="1460129" cy="1460129"/>
      </dsp:txXfrm>
    </dsp:sp>
    <dsp:sp modelId="{8044350A-157D-442B-9729-B7B54B4B1D3F}">
      <dsp:nvSpPr>
        <dsp:cNvPr id="0" name=""/>
        <dsp:cNvSpPr/>
      </dsp:nvSpPr>
      <dsp:spPr>
        <a:xfrm>
          <a:off x="2857780" y="2419939"/>
          <a:ext cx="4672412" cy="4672412"/>
        </a:xfrm>
        <a:prstGeom prst="circularArrow">
          <a:avLst>
            <a:gd name="adj1" fmla="val 4688"/>
            <a:gd name="adj2" fmla="val 299029"/>
            <a:gd name="adj3" fmla="val 2554511"/>
            <a:gd name="adj4" fmla="val 1578101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F4C109-7F4F-4467-8F75-A89DB905384D}">
      <dsp:nvSpPr>
        <dsp:cNvPr id="0" name=""/>
        <dsp:cNvSpPr/>
      </dsp:nvSpPr>
      <dsp:spPr>
        <a:xfrm>
          <a:off x="516849" y="1525938"/>
          <a:ext cx="3394799" cy="339479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304370-1774-49D0-BB0A-17B3E70E4EF2}">
      <dsp:nvSpPr>
        <dsp:cNvPr id="0" name=""/>
        <dsp:cNvSpPr/>
      </dsp:nvSpPr>
      <dsp:spPr>
        <a:xfrm>
          <a:off x="1872282" y="-287934"/>
          <a:ext cx="3660277" cy="36602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EBA5F-0ABD-4DD7-A57E-31B23408FB02}">
      <dsp:nvSpPr>
        <dsp:cNvPr id="0" name=""/>
        <dsp:cNvSpPr/>
      </dsp:nvSpPr>
      <dsp:spPr>
        <a:xfrm>
          <a:off x="941122" y="0"/>
          <a:ext cx="10666053" cy="49291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A076B-6276-4CD4-BAF7-F81B27DA3587}">
      <dsp:nvSpPr>
        <dsp:cNvPr id="0" name=""/>
        <dsp:cNvSpPr/>
      </dsp:nvSpPr>
      <dsp:spPr>
        <a:xfrm>
          <a:off x="0"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source</a:t>
          </a:r>
          <a:endParaRPr lang="de-DE" sz="6500" kern="1200" dirty="0"/>
        </a:p>
      </dsp:txBody>
      <dsp:txXfrm>
        <a:off x="96249" y="1574997"/>
        <a:ext cx="3571991" cy="1779166"/>
      </dsp:txXfrm>
    </dsp:sp>
    <dsp:sp modelId="{9D5DE565-12E4-4A4E-903A-5194DC36F6A5}">
      <dsp:nvSpPr>
        <dsp:cNvPr id="0" name=""/>
        <dsp:cNvSpPr/>
      </dsp:nvSpPr>
      <dsp:spPr>
        <a:xfrm>
          <a:off x="4391904"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build</a:t>
          </a:r>
          <a:endParaRPr lang="de-DE" sz="6500" kern="1200" dirty="0"/>
        </a:p>
      </dsp:txBody>
      <dsp:txXfrm>
        <a:off x="4488153" y="1574997"/>
        <a:ext cx="3571991" cy="1779166"/>
      </dsp:txXfrm>
    </dsp:sp>
    <dsp:sp modelId="{09B1A31D-40EB-413D-A83F-0DEE6EAED5D6}">
      <dsp:nvSpPr>
        <dsp:cNvPr id="0" name=""/>
        <dsp:cNvSpPr/>
      </dsp:nvSpPr>
      <dsp:spPr>
        <a:xfrm>
          <a:off x="8783808"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deploy</a:t>
          </a:r>
          <a:endParaRPr lang="de-DE" sz="6500" kern="1200" dirty="0"/>
        </a:p>
      </dsp:txBody>
      <dsp:txXfrm>
        <a:off x="8880057" y="1574997"/>
        <a:ext cx="3571991" cy="177916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07/07/2019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62387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223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24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71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9186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4457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596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14821057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700" r:id="rId5"/>
    <p:sldLayoutId id="2147483702" r:id="rId6"/>
    <p:sldLayoutId id="2147483701" r:id="rId7"/>
    <p:sldLayoutId id="2147483699" r:id="rId8"/>
    <p:sldLayoutId id="2147483696" r:id="rId9"/>
    <p:sldLayoutId id="2147483698" r:id="rId10"/>
    <p:sldLayoutId id="2147483697" r:id="rId11"/>
    <p:sldLayoutId id="2147483695" r:id="rId12"/>
    <p:sldLayoutId id="2147483694" r:id="rId13"/>
    <p:sldLayoutId id="2147483687" r:id="rId14"/>
    <p:sldLayoutId id="2147483703" r:id="rId15"/>
    <p:sldLayoutId id="2147483704" r:id="rId16"/>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3" Type="http://schemas.openxmlformats.org/officeDocument/2006/relationships/diagramData" Target="../diagrams/data2.xml"/><Relationship Id="rId3" Type="http://schemas.openxmlformats.org/officeDocument/2006/relationships/image" Target="../media/image1.png"/><Relationship Id="rId12" Type="http://schemas.openxmlformats.org/officeDocument/2006/relationships/image" Target="../media/image530.svg"/><Relationship Id="rId17" Type="http://schemas.microsoft.com/office/2007/relationships/diagramDrawing" Target="../diagrams/drawing2.xml"/><Relationship Id="rId2" Type="http://schemas.openxmlformats.org/officeDocument/2006/relationships/notesSlide" Target="../notesSlides/notesSlide8.xml"/><Relationship Id="rId16" Type="http://schemas.openxmlformats.org/officeDocument/2006/relationships/diagramColors" Target="../diagrams/colors2.xml"/><Relationship Id="rId1" Type="http://schemas.openxmlformats.org/officeDocument/2006/relationships/slideLayout" Target="../slideLayouts/slideLayout4.xml"/><Relationship Id="rId5" Type="http://schemas.openxmlformats.org/officeDocument/2006/relationships/image" Target="../media/image16.png"/><Relationship Id="rId15" Type="http://schemas.openxmlformats.org/officeDocument/2006/relationships/diagramQuickStyle" Target="../diagrams/quickStyle2.xml"/><Relationship Id="rId4" Type="http://schemas.openxmlformats.org/officeDocument/2006/relationships/image" Target="../media/image15.jpg"/><Relationship Id="rId1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12" Type="http://schemas.openxmlformats.org/officeDocument/2006/relationships/image" Target="../media/image530.svg"/><Relationship Id="rId2" Type="http://schemas.openxmlformats.org/officeDocument/2006/relationships/notesSlide" Target="../notesSlides/notesSlide9.xml"/><Relationship Id="rId1" Type="http://schemas.openxmlformats.org/officeDocument/2006/relationships/slideLayout" Target="../slideLayouts/slideLayout4.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520.sv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516.svg"/><Relationship Id="rId10" Type="http://schemas.openxmlformats.org/officeDocument/2006/relationships/image" Target="../media/image520.svg"/><Relationship Id="rId4" Type="http://schemas.openxmlformats.org/officeDocument/2006/relationships/image" Target="../media/image10.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518.svg"/><Relationship Id="rId12" Type="http://schemas.openxmlformats.org/officeDocument/2006/relationships/image" Target="../media/image530.svg"/><Relationship Id="rId2" Type="http://schemas.openxmlformats.org/officeDocument/2006/relationships/image" Target="../media/image1.png"/><Relationship Id="rId1" Type="http://schemas.openxmlformats.org/officeDocument/2006/relationships/slideLayout" Target="../slideLayouts/slideLayout9.xml"/><Relationship Id="rId11" Type="http://schemas.openxmlformats.org/officeDocument/2006/relationships/image" Target="../media/image16.png"/><Relationship Id="rId5" Type="http://schemas.openxmlformats.org/officeDocument/2006/relationships/image" Target="../media/image516.svg"/><Relationship Id="rId10" Type="http://schemas.openxmlformats.org/officeDocument/2006/relationships/image" Target="../media/image520.sv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4.xml"/><Relationship Id="rId5"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2.xml"/><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16.sv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jpg"/><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16.svg"/><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11" Type="http://schemas.openxmlformats.org/officeDocument/2006/relationships/image" Target="../media/image14.jpeg"/><Relationship Id="rId10" Type="http://schemas.openxmlformats.org/officeDocument/2006/relationships/image" Target="../media/image520.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1310936"/>
          </a:xfrm>
        </p:spPr>
        <p:txBody>
          <a:bodyPr/>
          <a:lstStyle/>
          <a:p>
            <a:pPr>
              <a:defRPr>
                <a:effectLst/>
              </a:defRPr>
            </a:pPr>
            <a:r>
              <a:rPr lang="en-AU" dirty="0"/>
              <a:t>DevOps concepts, best practices and how to use AWS </a:t>
            </a:r>
            <a:r>
              <a:rPr lang="en-AU" dirty="0" err="1"/>
              <a:t>CodeCommit</a:t>
            </a:r>
            <a:r>
              <a:rPr lang="en-AU" dirty="0"/>
              <a:t>, </a:t>
            </a:r>
            <a:r>
              <a:rPr lang="en-AU" dirty="0" err="1"/>
              <a:t>CodeBuild</a:t>
            </a:r>
            <a:r>
              <a:rPr lang="en-AU" dirty="0"/>
              <a:t>, </a:t>
            </a:r>
            <a:r>
              <a:rPr lang="en-AU" dirty="0" err="1"/>
              <a:t>CodeDeploy</a:t>
            </a:r>
            <a:r>
              <a:rPr lang="en-AU" dirty="0"/>
              <a:t> and </a:t>
            </a:r>
            <a:r>
              <a:rPr lang="en-AU" dirty="0" err="1"/>
              <a:t>CodePipeline</a:t>
            </a:r>
            <a:r>
              <a:rPr lang="en-AU" dirty="0"/>
              <a:t>.</a:t>
            </a:r>
            <a:endParaRPr lang="de-DE" dirty="0"/>
          </a:p>
        </p:txBody>
      </p:sp>
      <p:sp>
        <p:nvSpPr>
          <p:cNvPr id="4" name="Text Placeholder 3"/>
          <p:cNvSpPr>
            <a:spLocks noGrp="1"/>
          </p:cNvSpPr>
          <p:nvPr>
            <p:ph type="body" sz="quarter" idx="17"/>
          </p:nvPr>
        </p:nvSpPr>
        <p:spPr>
          <a:xfrm>
            <a:off x="8749621" y="4688673"/>
            <a:ext cx="15379591" cy="2862322"/>
          </a:xfrm>
        </p:spPr>
        <p:txBody>
          <a:bodyPr/>
          <a:lstStyle/>
          <a:p>
            <a:r>
              <a:rPr lang="en-AU" dirty="0"/>
              <a:t>Deep Dive on AWS DevOps CI/CD Tooling</a:t>
            </a:r>
            <a:endParaRPr lang="de-DE" dirty="0"/>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789227"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084252" y="10690333"/>
            <a:ext cx="11734224" cy="1263872"/>
          </a:xfrm>
          <a:prstGeom prst="rect">
            <a:avLst/>
          </a:prstGeom>
        </p:spPr>
        <p:txBody>
          <a:bodyPr/>
          <a:lstStyle/>
          <a:p>
            <a:pPr algn="just"/>
            <a:r>
              <a:rPr lang="en-US" sz="3600" dirty="0" smtClean="0"/>
              <a:t>models, visualizes, </a:t>
            </a:r>
            <a:r>
              <a:rPr lang="en-US" sz="3600" dirty="0"/>
              <a:t>and </a:t>
            </a:r>
            <a:r>
              <a:rPr lang="en-US" sz="3600" dirty="0" smtClean="0"/>
              <a:t>automates </a:t>
            </a:r>
            <a:r>
              <a:rPr lang="en-US" sz="3600" dirty="0"/>
              <a:t>the steps required to release your software</a:t>
            </a:r>
            <a:r>
              <a:rPr lang="en-US" sz="3600" dirty="0" smtClean="0"/>
              <a:t>.</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5">
            <a:extLst>
              <a:ext uri="{96DAC541-7B7A-43D3-8B79-37D633B846F1}">
                <asvg:svgBlip xmlns="" xmlns:asvg="http://schemas.microsoft.com/office/drawing/2016/SVG/main" r:embed="rId12"/>
              </a:ext>
            </a:extLst>
          </a:blip>
          <a:stretch>
            <a:fillRect/>
          </a:stretch>
        </p:blipFill>
        <p:spPr>
          <a:xfrm>
            <a:off x="7475278" y="2132768"/>
            <a:ext cx="1270138" cy="1270138"/>
          </a:xfrm>
          <a:prstGeom prst="rect">
            <a:avLst/>
          </a:prstGeom>
        </p:spPr>
      </p:pic>
      <p:graphicFrame>
        <p:nvGraphicFramePr>
          <p:cNvPr id="5" name="Diagramm 4"/>
          <p:cNvGraphicFramePr/>
          <p:nvPr>
            <p:extLst>
              <p:ext uri="{D42A27DB-BD31-4B8C-83A1-F6EECF244321}">
                <p14:modId xmlns:p14="http://schemas.microsoft.com/office/powerpoint/2010/main" val="3337392979"/>
              </p:ext>
            </p:extLst>
          </p:nvPr>
        </p:nvGraphicFramePr>
        <p:xfrm>
          <a:off x="1091568" y="4149970"/>
          <a:ext cx="12548298" cy="492916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95459768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4361776"/>
            <a:ext cx="11734224" cy="8285345"/>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First pipeline with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Create ECS deploy pipeline</a:t>
            </a:r>
          </a:p>
          <a:p>
            <a:pPr marL="571500" indent="-571500" algn="just">
              <a:buFont typeface="Arial" panose="020B0604020202020204" pitchFamily="34" charset="0"/>
              <a:buChar char="•"/>
            </a:pPr>
            <a:r>
              <a:rPr lang="en-AU" sz="4400" dirty="0" smtClean="0"/>
              <a:t>Create a pipeline with cloud formation</a:t>
            </a:r>
          </a:p>
          <a:p>
            <a:pPr marL="571500" indent="-571500" algn="just">
              <a:buFont typeface="Arial" panose="020B0604020202020204" pitchFamily="34" charset="0"/>
              <a:buChar char="•"/>
            </a:pPr>
            <a:r>
              <a:rPr lang="en-AU" sz="4400" dirty="0" smtClean="0"/>
              <a:t>Create android app pipeline</a:t>
            </a:r>
          </a:p>
          <a:p>
            <a:pPr marL="571500" indent="-571500" algn="just">
              <a:buFont typeface="Arial" panose="020B0604020202020204" pitchFamily="34" charset="0"/>
              <a:buChar char="•"/>
            </a:pPr>
            <a:r>
              <a:rPr lang="en-AU" sz="4400" dirty="0" smtClean="0"/>
              <a:t>Stages</a:t>
            </a:r>
          </a:p>
          <a:p>
            <a:pPr marL="571500" indent="-571500" algn="just">
              <a:buFont typeface="Arial" panose="020B0604020202020204" pitchFamily="34" charset="0"/>
              <a:buChar char="•"/>
            </a:pPr>
            <a:r>
              <a:rPr lang="en-AU" sz="4400" dirty="0" err="1" smtClean="0"/>
              <a:t>Cloudwatch</a:t>
            </a:r>
            <a:r>
              <a:rPr lang="en-AU" sz="4400" dirty="0" smtClean="0"/>
              <a:t> events, </a:t>
            </a:r>
            <a:r>
              <a:rPr lang="en-AU" sz="4400" dirty="0" err="1" smtClean="0"/>
              <a:t>webhooks</a:t>
            </a:r>
            <a:r>
              <a:rPr lang="en-AU" sz="4400" dirty="0" smtClean="0"/>
              <a:t> and change triggers</a:t>
            </a:r>
          </a:p>
          <a:p>
            <a:pPr marL="571500" indent="-571500" algn="just">
              <a:buFont typeface="Arial" panose="020B0604020202020204" pitchFamily="34" charset="0"/>
              <a:buChar char="•"/>
            </a:pPr>
            <a:r>
              <a:rPr lang="en-AU" sz="4400" dirty="0" smtClean="0"/>
              <a:t>Summary</a:t>
            </a:r>
          </a:p>
          <a:p>
            <a:pPr marL="571500" indent="-571500" algn="just">
              <a:buFont typeface="Arial" panose="020B0604020202020204" pitchFamily="34" charset="0"/>
              <a:buChar char="•"/>
            </a:pPr>
            <a:endParaRPr lang="en-AU" sz="4400" dirty="0" smtClean="0"/>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107996"/>
          </a:xfrm>
          <a:prstGeom prst="rect">
            <a:avLst/>
          </a:prstGeom>
        </p:spPr>
        <p:txBody>
          <a:bodyPr/>
          <a:lstStyle/>
          <a:p>
            <a:pPr algn="just"/>
            <a:r>
              <a:rPr lang="en-US" sz="6000" dirty="0" err="1" smtClean="0"/>
              <a:t>CodeDeploy</a:t>
            </a:r>
            <a:r>
              <a:rPr lang="en-US" sz="6000" dirty="0" smtClean="0"/>
              <a:t> and </a:t>
            </a:r>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5">
            <a:extLst>
              <a:ext uri="{96DAC541-7B7A-43D3-8B79-37D633B846F1}">
                <asvg:svgBlip xmlns="" xmlns:asvg="http://schemas.microsoft.com/office/drawing/2016/SVG/main" r:embed="rId10"/>
              </a:ext>
            </a:extLst>
          </a:blip>
          <a:stretch>
            <a:fillRect/>
          </a:stretch>
        </p:blipFill>
        <p:spPr>
          <a:xfrm>
            <a:off x="508001" y="2235284"/>
            <a:ext cx="1304090" cy="1304090"/>
          </a:xfrm>
          <a:prstGeom prst="rect">
            <a:avLst/>
          </a:prstGeom>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3302366" y="2269421"/>
            <a:ext cx="1269953" cy="1269953"/>
          </a:xfrm>
          <a:prstGeom prst="rect">
            <a:avLst/>
          </a:prstGeom>
        </p:spPr>
      </p:pic>
    </p:spTree>
    <p:extLst>
      <p:ext uri="{BB962C8B-B14F-4D97-AF65-F5344CB8AC3E}">
        <p14:creationId xmlns:p14="http://schemas.microsoft.com/office/powerpoint/2010/main" val="243311425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3"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service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lc="http://schemas.openxmlformats.org/drawingml/2006/lockedCanvas" xmlns:asvg="http://schemas.microsoft.com/office/drawing/2016/SVG/main" xmln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lc="http://schemas.openxmlformats.org/drawingml/2006/lockedCanvas" xmlns:asvg="http://schemas.microsoft.com/office/drawing/2016/SVG/main" xmln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Tree>
    <p:extLst>
      <p:ext uri="{BB962C8B-B14F-4D97-AF65-F5344CB8AC3E}">
        <p14:creationId xmlns:p14="http://schemas.microsoft.com/office/powerpoint/2010/main" val="50555476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901953" y="5212080"/>
            <a:ext cx="18038139" cy="7095744"/>
          </a:xfrm>
          <a:prstGeom prst="rec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pic>
        <p:nvPicPr>
          <p:cNvPr id="215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3">
            <a:extLst>
              <a:ext uri="{96DAC541-7B7A-43D3-8B79-37D633B846F1}">
                <asvg:svgBlip xmlns:lc="http://schemas.openxmlformats.org/drawingml/2006/lockedCanvas" xmlns:asvg="http://schemas.microsoft.com/office/drawing/2016/SVG/main" xmln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lc="http://schemas.openxmlformats.org/drawingml/2006/lockedCanvas" xmlns:asvg="http://schemas.microsoft.com/office/drawing/2016/SVG/main" xmln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
        <p:nvSpPr>
          <p:cNvPr id="25" name="Shape"/>
          <p:cNvSpPr/>
          <p:nvPr/>
        </p:nvSpPr>
        <p:spPr>
          <a:xfrm>
            <a:off x="6745681"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sp>
        <p:nvSpPr>
          <p:cNvPr id="26" name="Shape"/>
          <p:cNvSpPr/>
          <p:nvPr/>
        </p:nvSpPr>
        <p:spPr>
          <a:xfrm>
            <a:off x="12347905"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pic>
        <p:nvPicPr>
          <p:cNvPr id="1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9660128" y="2756968"/>
            <a:ext cx="1467341" cy="1467341"/>
          </a:xfrm>
          <a:prstGeom prst="rect">
            <a:avLst/>
          </a:prstGeom>
        </p:spPr>
      </p:pic>
      <p:sp>
        <p:nvSpPr>
          <p:cNvPr id="27" name="TextBox 10">
            <a:extLst>
              <a:ext uri="{FF2B5EF4-FFF2-40B4-BE49-F238E27FC236}">
                <a16:creationId xmlns:a16="http://schemas.microsoft.com/office/drawing/2014/main" id="{57F12A07-16EE-A24A-BE74-B297DED7602D}"/>
              </a:ext>
            </a:extLst>
          </p:cNvPr>
          <p:cNvSpPr txBox="1"/>
          <p:nvPr/>
        </p:nvSpPr>
        <p:spPr>
          <a:xfrm>
            <a:off x="8523291" y="2091204"/>
            <a:ext cx="3761897"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CodePipeline</a:t>
            </a:r>
            <a:endParaRPr lang="en-US" sz="3200" dirty="0">
              <a:solidFill>
                <a:schemeClr val="bg1"/>
              </a:solidFill>
            </a:endParaRPr>
          </a:p>
        </p:txBody>
      </p:sp>
      <p:sp>
        <p:nvSpPr>
          <p:cNvPr id="28" name="Lorem ipsum dolor sit amet, consectetuer adipiscing elit, sed diam nonummy nibh euismod tincidunt ut laoreet dolore magna aliquam erat volutpat."/>
          <p:cNvSpPr txBox="1"/>
          <p:nvPr/>
        </p:nvSpPr>
        <p:spPr>
          <a:xfrm>
            <a:off x="12804580" y="2875149"/>
            <a:ext cx="5394858"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the</a:t>
            </a:r>
            <a:r>
              <a:rPr lang="de-DE" dirty="0" smtClean="0"/>
              <a:t> </a:t>
            </a:r>
            <a:r>
              <a:rPr lang="de-DE" dirty="0" err="1" smtClean="0"/>
              <a:t>complete</a:t>
            </a:r>
            <a:r>
              <a:rPr lang="de-DE" dirty="0" smtClean="0"/>
              <a:t> </a:t>
            </a:r>
            <a:r>
              <a:rPr lang="de-DE" dirty="0" err="1" smtClean="0"/>
              <a:t>build</a:t>
            </a:r>
            <a:r>
              <a:rPr lang="de-DE" dirty="0" smtClean="0"/>
              <a:t> </a:t>
            </a:r>
            <a:r>
              <a:rPr lang="de-DE" dirty="0" err="1" smtClean="0"/>
              <a:t>pipeline</a:t>
            </a:r>
            <a:r>
              <a:rPr lang="de-DE" dirty="0" smtClean="0"/>
              <a:t> </a:t>
            </a:r>
            <a:r>
              <a:rPr lang="de-DE" dirty="0" err="1" smtClean="0"/>
              <a:t>from</a:t>
            </a:r>
            <a:r>
              <a:rPr lang="de-DE" dirty="0" smtClean="0"/>
              <a:t> </a:t>
            </a:r>
            <a:r>
              <a:rPr lang="de-DE" dirty="0" err="1" smtClean="0"/>
              <a:t>source</a:t>
            </a:r>
            <a:r>
              <a:rPr lang="de-DE" dirty="0"/>
              <a:t> </a:t>
            </a:r>
            <a:r>
              <a:rPr lang="de-DE" dirty="0" err="1" smtClean="0"/>
              <a:t>over</a:t>
            </a:r>
            <a:r>
              <a:rPr lang="de-DE" dirty="0" smtClean="0"/>
              <a:t> </a:t>
            </a:r>
            <a:r>
              <a:rPr lang="de-DE" dirty="0" err="1" smtClean="0"/>
              <a:t>build</a:t>
            </a:r>
            <a:r>
              <a:rPr lang="de-DE" dirty="0" smtClean="0"/>
              <a:t> </a:t>
            </a:r>
            <a:r>
              <a:rPr lang="de-DE" dirty="0" err="1" smtClean="0"/>
              <a:t>to</a:t>
            </a:r>
            <a:r>
              <a:rPr lang="de-DE" dirty="0" smtClean="0"/>
              <a:t> </a:t>
            </a:r>
            <a:r>
              <a:rPr lang="de-DE" dirty="0" err="1" smtClean="0"/>
              <a:t>deployment</a:t>
            </a:r>
            <a:endParaRPr dirty="0"/>
          </a:p>
        </p:txBody>
      </p:sp>
    </p:spTree>
    <p:extLst>
      <p:ext uri="{BB962C8B-B14F-4D97-AF65-F5344CB8AC3E}">
        <p14:creationId xmlns:p14="http://schemas.microsoft.com/office/powerpoint/2010/main" val="324531508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7377545" y="6906169"/>
            <a:ext cx="10855984" cy="3532684"/>
          </a:xfrm>
          <a:prstGeom prst="rect">
            <a:avLst/>
          </a:prstGeom>
        </p:spPr>
        <p:txBody>
          <a:bodyPr anchor="b"/>
          <a:lstStyle/>
          <a:p>
            <a:r>
              <a:rPr lang="en-AU" dirty="0"/>
              <a:t>Deep Dive on AWS DevOps CI/CD Tooling</a:t>
            </a:r>
            <a:endParaRPr lang="de-DE" dirty="0"/>
          </a:p>
          <a:p>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56988916"/>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7377545" y="6906169"/>
            <a:ext cx="10855984" cy="3532684"/>
          </a:xfrm>
          <a:prstGeom prst="rect">
            <a:avLst/>
          </a:prstGeom>
        </p:spPr>
        <p:txBody>
          <a:bodyPr anchor="b"/>
          <a:lstStyle/>
          <a:p>
            <a:r>
              <a:rPr lang="en-AU" dirty="0"/>
              <a:t>Deep Dive on AWS DevOps CI/CD Tooling</a:t>
            </a:r>
            <a:endParaRPr lang="de-DE" dirty="0"/>
          </a:p>
          <a:p>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809067"/>
          </a:xfrm>
        </p:spPr>
        <p:txBody>
          <a:bodyPr/>
          <a:lstStyle/>
          <a:p>
            <a:pPr>
              <a:defRPr>
                <a:effectLst/>
              </a:defRPr>
            </a:pPr>
            <a:r>
              <a:rPr lang="de-DE" dirty="0" smtClean="0"/>
              <a:t>Course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5659625"/>
          </a:xfrm>
        </p:spPr>
        <p:txBody>
          <a:bodyPr/>
          <a:lstStyle/>
          <a:p>
            <a:r>
              <a:rPr lang="en-AU" dirty="0"/>
              <a:t>Deep Dive on AWS DevOps CI/CD Tooling</a:t>
            </a:r>
            <a:endParaRPr lang="de-DE" dirty="0"/>
          </a:p>
          <a:p>
            <a:endParaRPr lang="de-DE" b="1" dirty="0" smtClean="0">
              <a:latin typeface="Inter UI Extra Bold" panose="020B0502030000000004" pitchFamily="34" charset="0"/>
              <a:ea typeface="Inter UI Extra Bold" panose="020B0502030000000004" pitchFamily="34" charset="0"/>
            </a:endParaRPr>
          </a:p>
        </p:txBody>
      </p:sp>
      <p:sp>
        <p:nvSpPr>
          <p:cNvPr id="21" name="Text Placeholder 20"/>
          <p:cNvSpPr>
            <a:spLocks noGrp="1"/>
          </p:cNvSpPr>
          <p:nvPr>
            <p:ph type="body" sz="quarter" idx="19"/>
          </p:nvPr>
        </p:nvSpPr>
        <p:spPr>
          <a:xfrm>
            <a:off x="13048186" y="2956236"/>
            <a:ext cx="144334" cy="667489"/>
          </a:xfrm>
        </p:spPr>
        <p:txBody>
          <a:bodyPr/>
          <a:lstStyle/>
          <a:p>
            <a:pPr>
              <a:defRPr>
                <a:effectLst/>
              </a:defRPr>
            </a:pPr>
            <a:endParaRPr lang="id-ID" dirty="0"/>
          </a:p>
        </p:txBody>
      </p:sp>
      <p:sp>
        <p:nvSpPr>
          <p:cNvPr id="23" name="Text Placeholder 22"/>
          <p:cNvSpPr>
            <a:spLocks noGrp="1"/>
          </p:cNvSpPr>
          <p:nvPr>
            <p:ph type="body" sz="quarter" idx="21"/>
          </p:nvPr>
        </p:nvSpPr>
        <p:spPr>
          <a:xfrm>
            <a:off x="13048186" y="3919849"/>
            <a:ext cx="3608359" cy="667489"/>
          </a:xfrm>
        </p:spPr>
        <p:txBody>
          <a:bodyPr/>
          <a:lstStyle/>
          <a:p>
            <a:pPr>
              <a:defRPr>
                <a:effectLst/>
              </a:defRPr>
            </a:pPr>
            <a:r>
              <a:rPr lang="de-DE" dirty="0" smtClean="0"/>
              <a:t>Course </a:t>
            </a:r>
            <a:r>
              <a:rPr lang="de-DE" dirty="0" err="1" smtClean="0"/>
              <a:t>Overview</a:t>
            </a:r>
            <a:endParaRPr lang="id-ID" dirty="0"/>
          </a:p>
        </p:txBody>
      </p:sp>
      <p:sp>
        <p:nvSpPr>
          <p:cNvPr id="25" name="Text Placeholder 24"/>
          <p:cNvSpPr>
            <a:spLocks noGrp="1"/>
          </p:cNvSpPr>
          <p:nvPr>
            <p:ph type="body" sz="quarter" idx="23"/>
          </p:nvPr>
        </p:nvSpPr>
        <p:spPr>
          <a:xfrm>
            <a:off x="13048186" y="4883461"/>
            <a:ext cx="2686632" cy="667489"/>
          </a:xfrm>
        </p:spPr>
        <p:txBody>
          <a:bodyPr/>
          <a:lstStyle/>
          <a:p>
            <a:pPr>
              <a:defRPr>
                <a:effectLst/>
              </a:defRPr>
            </a:pPr>
            <a:r>
              <a:rPr lang="de-DE" dirty="0" err="1" smtClean="0"/>
              <a:t>CodeCommit</a:t>
            </a:r>
            <a:endParaRPr lang="id-ID" dirty="0"/>
          </a:p>
        </p:txBody>
      </p:sp>
      <p:sp>
        <p:nvSpPr>
          <p:cNvPr id="27" name="Text Placeholder 26"/>
          <p:cNvSpPr>
            <a:spLocks noGrp="1"/>
          </p:cNvSpPr>
          <p:nvPr>
            <p:ph type="body" sz="quarter" idx="25"/>
          </p:nvPr>
        </p:nvSpPr>
        <p:spPr>
          <a:xfrm>
            <a:off x="13048186" y="5847074"/>
            <a:ext cx="2151229" cy="1190710"/>
          </a:xfrm>
        </p:spPr>
        <p:txBody>
          <a:bodyPr/>
          <a:lstStyle/>
          <a:p>
            <a:pPr>
              <a:defRPr>
                <a:effectLst/>
              </a:defRPr>
            </a:pPr>
            <a:r>
              <a:rPr lang="de-DE" dirty="0" err="1" smtClean="0"/>
              <a:t>CodeBuild</a:t>
            </a:r>
            <a:endParaRPr lang="de-DE" dirty="0" smtClean="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5660203" cy="667489"/>
          </a:xfrm>
        </p:spPr>
        <p:txBody>
          <a:bodyPr/>
          <a:lstStyle/>
          <a:p>
            <a:r>
              <a:rPr lang="de-DE" dirty="0" err="1" smtClean="0"/>
              <a:t>CodeDeploy</a:t>
            </a:r>
            <a:r>
              <a:rPr lang="de-DE" dirty="0" smtClean="0"/>
              <a:t> &amp; </a:t>
            </a:r>
            <a:r>
              <a:rPr lang="de-DE" dirty="0" err="1" smtClean="0"/>
              <a:t>CodePipeline</a:t>
            </a:r>
            <a:endParaRPr lang="de-DE" dirty="0"/>
          </a:p>
        </p:txBody>
      </p:sp>
      <p:sp>
        <p:nvSpPr>
          <p:cNvPr id="4" name="Textplatzhalter 3"/>
          <p:cNvSpPr>
            <a:spLocks noGrp="1"/>
          </p:cNvSpPr>
          <p:nvPr>
            <p:ph type="body" sz="quarter" idx="22"/>
          </p:nvPr>
        </p:nvSpPr>
        <p:spPr>
          <a:xfrm>
            <a:off x="13048186" y="7774299"/>
            <a:ext cx="2010165" cy="667489"/>
          </a:xfrm>
        </p:spPr>
        <p:txBody>
          <a:bodyPr/>
          <a:lstStyle/>
          <a:p>
            <a:r>
              <a:rPr lang="de-DE" dirty="0" smtClean="0"/>
              <a:t>Summary</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1772297"/>
            <a:ext cx="5860346" cy="933589"/>
          </a:xfrm>
        </p:spPr>
        <p:txBody>
          <a:bodyPr/>
          <a:lstStyle/>
          <a:p>
            <a:pPr marL="0" indent="0">
              <a:buNone/>
            </a:pPr>
            <a:r>
              <a:rPr lang="de-DE" b="1" dirty="0" smtClean="0">
                <a:latin typeface="Inter UI" panose="020B0502030000000004" pitchFamily="34" charset="0"/>
                <a:ea typeface="Inter UI" panose="020B0502030000000004" pitchFamily="34" charset="0"/>
              </a:rPr>
              <a:t>Course </a:t>
            </a:r>
            <a:r>
              <a:rPr lang="de-DE" b="1" dirty="0" err="1" smtClean="0">
                <a:latin typeface="Inter UI" panose="020B0502030000000004" pitchFamily="34" charset="0"/>
                <a:ea typeface="Inter UI" panose="020B0502030000000004" pitchFamily="34" charset="0"/>
              </a:rPr>
              <a:t>overview</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49103" y="3087697"/>
            <a:ext cx="3065263" cy="615553"/>
          </a:xfrm>
        </p:spPr>
        <p:txBody>
          <a:bodyPr/>
          <a:lstStyle/>
          <a:p>
            <a:pPr>
              <a:defRPr>
                <a:effectLst/>
              </a:defRPr>
            </a:pPr>
            <a:r>
              <a:rPr lang="de-DE" dirty="0" err="1" smtClean="0"/>
              <a:t>CodeCommit</a:t>
            </a:r>
            <a:endParaRPr lang="id-ID" dirty="0"/>
          </a:p>
        </p:txBody>
      </p:sp>
      <p:sp>
        <p:nvSpPr>
          <p:cNvPr id="6" name="Text Placeholder 5"/>
          <p:cNvSpPr>
            <a:spLocks noGrp="1"/>
          </p:cNvSpPr>
          <p:nvPr>
            <p:ph type="body" sz="quarter" idx="16"/>
          </p:nvPr>
        </p:nvSpPr>
        <p:spPr>
          <a:xfrm>
            <a:off x="3349103" y="3756808"/>
            <a:ext cx="8055814" cy="1815882"/>
          </a:xfrm>
        </p:spPr>
        <p:txBody>
          <a:bodyPr/>
          <a:lstStyle/>
          <a:p>
            <a:pPr>
              <a:defRPr>
                <a:effectLst/>
              </a:defRPr>
            </a:pPr>
            <a:r>
              <a:rPr lang="en-US" dirty="0" smtClean="0"/>
              <a:t>A </a:t>
            </a:r>
            <a:r>
              <a:rPr lang="en-US" dirty="0"/>
              <a:t>version control service hosted by Amazon Web Services that you can use to privately store and manage files, such as documents, source code, and binary files in the cloud</a:t>
            </a:r>
            <a:endParaRPr lang="id-ID" dirty="0"/>
          </a:p>
        </p:txBody>
      </p:sp>
      <p:sp>
        <p:nvSpPr>
          <p:cNvPr id="7" name="Text Placeholder 6"/>
          <p:cNvSpPr>
            <a:spLocks noGrp="1"/>
          </p:cNvSpPr>
          <p:nvPr>
            <p:ph type="body" sz="quarter" idx="27"/>
          </p:nvPr>
        </p:nvSpPr>
        <p:spPr>
          <a:xfrm>
            <a:off x="2021128" y="3096956"/>
            <a:ext cx="858990" cy="858991"/>
          </a:xfrm>
        </p:spPr>
        <p:txBody>
          <a:bodyPr/>
          <a:lstStyle/>
          <a:p>
            <a:pPr marL="0" indent="0">
              <a:buNone/>
            </a:pPr>
            <a:r>
              <a:rPr lang="id-ID" dirty="0"/>
              <a:t>1</a:t>
            </a:r>
          </a:p>
        </p:txBody>
      </p:sp>
      <p:sp>
        <p:nvSpPr>
          <p:cNvPr id="8" name="Text Placeholder 7"/>
          <p:cNvSpPr>
            <a:spLocks noGrp="1"/>
          </p:cNvSpPr>
          <p:nvPr>
            <p:ph type="body" sz="quarter" idx="28"/>
          </p:nvPr>
        </p:nvSpPr>
        <p:spPr>
          <a:xfrm>
            <a:off x="3349103" y="6062931"/>
            <a:ext cx="2358338" cy="615553"/>
          </a:xfrm>
        </p:spPr>
        <p:txBody>
          <a:bodyPr/>
          <a:lstStyle/>
          <a:p>
            <a:pPr>
              <a:defRPr>
                <a:effectLst/>
              </a:defRPr>
            </a:pPr>
            <a:r>
              <a:rPr lang="de-DE" dirty="0" err="1" smtClean="0"/>
              <a:t>CodeBuild</a:t>
            </a:r>
            <a:endParaRPr lang="id-ID" dirty="0"/>
          </a:p>
        </p:txBody>
      </p:sp>
      <p:sp>
        <p:nvSpPr>
          <p:cNvPr id="9" name="Text Placeholder 8"/>
          <p:cNvSpPr>
            <a:spLocks noGrp="1"/>
          </p:cNvSpPr>
          <p:nvPr>
            <p:ph type="body" sz="quarter" idx="29"/>
          </p:nvPr>
        </p:nvSpPr>
        <p:spPr>
          <a:xfrm>
            <a:off x="3349103" y="6649881"/>
            <a:ext cx="8055814" cy="1815882"/>
          </a:xfrm>
        </p:spPr>
        <p:txBody>
          <a:bodyPr/>
          <a:lstStyle/>
          <a:p>
            <a:pPr>
              <a:defRPr>
                <a:effectLst/>
              </a:defRPr>
            </a:pPr>
            <a:r>
              <a:rPr lang="en-US" dirty="0"/>
              <a:t>A</a:t>
            </a:r>
            <a:r>
              <a:rPr lang="en-US" dirty="0" smtClean="0"/>
              <a:t> </a:t>
            </a:r>
            <a:r>
              <a:rPr lang="en-US" dirty="0"/>
              <a:t>fully managed continuous integration service that compiles source code, runs tests, and produces software packages that are ready to deploy</a:t>
            </a:r>
            <a:endParaRPr lang="id-ID" dirty="0"/>
          </a:p>
        </p:txBody>
      </p:sp>
      <p:sp>
        <p:nvSpPr>
          <p:cNvPr id="10" name="Text Placeholder 9"/>
          <p:cNvSpPr>
            <a:spLocks noGrp="1"/>
          </p:cNvSpPr>
          <p:nvPr>
            <p:ph type="body" sz="quarter" idx="30"/>
          </p:nvPr>
        </p:nvSpPr>
        <p:spPr>
          <a:xfrm>
            <a:off x="2021128" y="6029335"/>
            <a:ext cx="858990" cy="858991"/>
          </a:xfrm>
        </p:spPr>
        <p:txBody>
          <a:bodyPr/>
          <a:lstStyle/>
          <a:p>
            <a:pPr marL="0" indent="0">
              <a:buNone/>
            </a:pPr>
            <a:r>
              <a:rPr lang="id-ID" dirty="0"/>
              <a:t>2</a:t>
            </a:r>
          </a:p>
        </p:txBody>
      </p:sp>
      <p:sp>
        <p:nvSpPr>
          <p:cNvPr id="11" name="Text Placeholder 10"/>
          <p:cNvSpPr>
            <a:spLocks noGrp="1"/>
          </p:cNvSpPr>
          <p:nvPr>
            <p:ph type="body" sz="quarter" idx="31"/>
          </p:nvPr>
        </p:nvSpPr>
        <p:spPr>
          <a:xfrm>
            <a:off x="3353501" y="8920151"/>
            <a:ext cx="2781531" cy="615553"/>
          </a:xfrm>
        </p:spPr>
        <p:txBody>
          <a:bodyPr/>
          <a:lstStyle/>
          <a:p>
            <a:pPr>
              <a:defRPr>
                <a:effectLst/>
              </a:defRPr>
            </a:pPr>
            <a:r>
              <a:rPr lang="de-DE" dirty="0" err="1" smtClean="0"/>
              <a:t>CodeDeploy</a:t>
            </a:r>
            <a:endParaRPr lang="id-ID" dirty="0"/>
          </a:p>
        </p:txBody>
      </p:sp>
      <p:sp>
        <p:nvSpPr>
          <p:cNvPr id="12" name="Text Placeholder 11"/>
          <p:cNvSpPr>
            <a:spLocks noGrp="1"/>
          </p:cNvSpPr>
          <p:nvPr>
            <p:ph type="body" sz="quarter" idx="32"/>
          </p:nvPr>
        </p:nvSpPr>
        <p:spPr>
          <a:xfrm>
            <a:off x="3349103" y="9499739"/>
            <a:ext cx="10242205" cy="1815882"/>
          </a:xfrm>
        </p:spPr>
        <p:txBody>
          <a:bodyPr/>
          <a:lstStyle/>
          <a:p>
            <a:pPr>
              <a:defRPr>
                <a:effectLst/>
              </a:defRPr>
            </a:pPr>
            <a:r>
              <a:rPr lang="en-US" dirty="0"/>
              <a:t>a fully managed deployment service that automates software deployments to a variety of compute services such as Amazon EC2, AWS </a:t>
            </a:r>
            <a:r>
              <a:rPr lang="en-US" dirty="0" err="1"/>
              <a:t>Fargate</a:t>
            </a:r>
            <a:r>
              <a:rPr lang="en-US" dirty="0"/>
              <a:t>, AWS Lambda, and your on-premises </a:t>
            </a:r>
            <a:r>
              <a:rPr lang="en-US" dirty="0" smtClean="0"/>
              <a:t>servers</a:t>
            </a:r>
            <a:endParaRPr lang="id-ID" dirty="0"/>
          </a:p>
        </p:txBody>
      </p:sp>
      <p:sp>
        <p:nvSpPr>
          <p:cNvPr id="13" name="Text Placeholder 12"/>
          <p:cNvSpPr>
            <a:spLocks noGrp="1"/>
          </p:cNvSpPr>
          <p:nvPr>
            <p:ph type="body" sz="quarter" idx="33"/>
          </p:nvPr>
        </p:nvSpPr>
        <p:spPr>
          <a:xfrm>
            <a:off x="1997771" y="8762288"/>
            <a:ext cx="858990" cy="858991"/>
          </a:xfrm>
        </p:spPr>
        <p:txBody>
          <a:bodyPr/>
          <a:lstStyle/>
          <a:p>
            <a:pPr marL="0" indent="0">
              <a:buNone/>
            </a:pPr>
            <a:r>
              <a:rPr lang="id-ID" dirty="0"/>
              <a:t>3</a:t>
            </a:r>
          </a:p>
        </p:txBody>
      </p:sp>
      <p:pic>
        <p:nvPicPr>
          <p:cNvPr id="14" name="Bildplatzhalter 13"/>
          <p:cNvPicPr>
            <a:picLocks noGrp="1" noChangeAspect="1"/>
          </p:cNvPicPr>
          <p:nvPr>
            <p:ph type="pic" idx="13"/>
          </p:nvPr>
        </p:nvPicPr>
        <p:blipFill>
          <a:blip r:embed="rId3">
            <a:extLst>
              <a:ext uri="{28A0092B-C50C-407E-A947-70E740481C1C}">
                <a14:useLocalDpi xmlns:a14="http://schemas.microsoft.com/office/drawing/2010/main" val="0"/>
              </a:ext>
            </a:extLst>
          </a:blip>
          <a:srcRect l="14219" r="14219"/>
          <a:stretch>
            <a:fillRect/>
          </a:stretch>
        </p:blipFill>
        <p:spPr/>
      </p:pic>
      <p:sp>
        <p:nvSpPr>
          <p:cNvPr id="15" name="Text Placeholder 11"/>
          <p:cNvSpPr txBox="1">
            <a:spLocks/>
          </p:cNvSpPr>
          <p:nvPr/>
        </p:nvSpPr>
        <p:spPr>
          <a:xfrm>
            <a:off x="3383108" y="12108285"/>
            <a:ext cx="10242205" cy="1384995"/>
          </a:xfrm>
          <a:prstGeom prst="rect">
            <a:avLst/>
          </a:prstGeom>
        </p:spPr>
        <p:txBody>
          <a:bodyPr wrap="square" anchor="t">
            <a:spAutoFit/>
          </a:bodyPr>
          <a:lstStyle>
            <a:lvl1pPr marL="0" marR="0" indent="0" algn="l" defTabSz="825500" latinLnBrk="0">
              <a:lnSpc>
                <a:spcPct val="100000"/>
              </a:lnSpc>
              <a:spcBef>
                <a:spcPts val="0"/>
              </a:spcBef>
              <a:spcAft>
                <a:spcPts val="0"/>
              </a:spcAft>
              <a:buClrTx/>
              <a:buSzTx/>
              <a:buFontTx/>
              <a:buNone/>
              <a:tabLst/>
              <a:defRPr sz="2800" b="0" i="0" u="none" strike="noStrike" cap="none" spc="-28" baseline="0">
                <a:ln>
                  <a:noFill/>
                </a:ln>
                <a:solidFill>
                  <a:srgbClr val="C3CBDA"/>
                </a:solidFill>
                <a:uFillTx/>
                <a:latin typeface="Inter UI Regular"/>
                <a:ea typeface="Inter UI Regular"/>
                <a:cs typeface="Inter UI Regular"/>
                <a:sym typeface="Inter UI Regular"/>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hangingPunct="1">
              <a:defRPr>
                <a:effectLst/>
              </a:defRPr>
            </a:pPr>
            <a:r>
              <a:rPr lang="en-US" dirty="0" smtClean="0">
                <a:effectLst/>
              </a:rPr>
              <a:t>a fully managed continuous delivery service that helps you automate your release pipelines for fast and reliable application and infrastructure updates</a:t>
            </a:r>
            <a:endParaRPr lang="id-ID" dirty="0">
              <a:effectLst/>
            </a:endParaRPr>
          </a:p>
        </p:txBody>
      </p:sp>
      <p:sp>
        <p:nvSpPr>
          <p:cNvPr id="16" name="Text Placeholder 12"/>
          <p:cNvSpPr txBox="1">
            <a:spLocks/>
          </p:cNvSpPr>
          <p:nvPr/>
        </p:nvSpPr>
        <p:spPr>
          <a:xfrm>
            <a:off x="1921606" y="11315621"/>
            <a:ext cx="858990" cy="848083"/>
          </a:xfrm>
          <a:prstGeom prst="ellipse">
            <a:avLst/>
          </a:prstGeom>
          <a:ln w="25400">
            <a:solidFill>
              <a:srgbClr val="985DF1"/>
            </a:solidFill>
            <a:miter lim="400000"/>
          </a:ln>
        </p:spPr>
        <p:txBody>
          <a:bodyPr lIns="38100" tIns="38100" rIns="38100" bIns="38100" anchor="ctr"/>
          <a:lstStyle>
            <a:lvl1pPr marL="635000" marR="0" indent="-635000" algn="ctr" defTabSz="825500" latinLnBrk="0">
              <a:lnSpc>
                <a:spcPct val="100000"/>
              </a:lnSpc>
              <a:spcBef>
                <a:spcPts val="3400"/>
              </a:spcBef>
              <a:spcAft>
                <a:spcPts val="0"/>
              </a:spcAft>
              <a:buClrTx/>
              <a:buSzPct val="75000"/>
              <a:buFontTx/>
              <a:buChar char="•"/>
              <a:tabLst/>
              <a:defRPr kumimoji="0" sz="3000" b="0" i="0" u="none" strike="noStrike" cap="none" spc="0" normalizeH="0" baseline="0">
                <a:ln>
                  <a:noFill/>
                </a:ln>
                <a:solidFill>
                  <a:srgbClr val="FFFFFF"/>
                </a:solidFill>
                <a:effectLst/>
                <a:uFillTx/>
                <a:latin typeface="Inter UI Bold"/>
                <a:ea typeface="Inter UI Bold"/>
                <a:cs typeface="Inter UI Bold"/>
                <a:sym typeface="Inter UI Regular Extra Bold"/>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marL="0" indent="0" hangingPunct="1">
              <a:buFontTx/>
              <a:buNone/>
            </a:pPr>
            <a:r>
              <a:rPr lang="de-DE" dirty="0"/>
              <a:t>4</a:t>
            </a:r>
            <a:endParaRPr lang="id-ID" dirty="0"/>
          </a:p>
        </p:txBody>
      </p:sp>
      <p:sp>
        <p:nvSpPr>
          <p:cNvPr id="18" name="Text Placeholder 10"/>
          <p:cNvSpPr txBox="1">
            <a:spLocks/>
          </p:cNvSpPr>
          <p:nvPr/>
        </p:nvSpPr>
        <p:spPr>
          <a:xfrm>
            <a:off x="3390780" y="11495934"/>
            <a:ext cx="2981907" cy="615553"/>
          </a:xfrm>
          <a:prstGeom prst="rect">
            <a:avLst/>
          </a:prstGeom>
        </p:spPr>
        <p:txBody>
          <a:bodyPr wrap="none">
            <a:spAutoFit/>
          </a:bodyPr>
          <a:lstStyle>
            <a:lvl1pPr marL="0" marR="0" indent="0" algn="l" defTabSz="825500" latinLnBrk="0">
              <a:lnSpc>
                <a:spcPct val="100000"/>
              </a:lnSpc>
              <a:spcBef>
                <a:spcPts val="0"/>
              </a:spcBef>
              <a:spcAft>
                <a:spcPts val="0"/>
              </a:spcAft>
              <a:buClrTx/>
              <a:buSzTx/>
              <a:buFontTx/>
              <a:buNone/>
              <a:tabLst/>
              <a:defRPr sz="3400" b="0" i="0" u="none" strike="noStrike" cap="none" spc="0" baseline="0">
                <a:ln>
                  <a:noFill/>
                </a:ln>
                <a:solidFill>
                  <a:srgbClr val="FFFFFF"/>
                </a:solidFill>
                <a:uFillTx/>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hangingPunct="1">
              <a:defRPr>
                <a:effectLst/>
              </a:defRPr>
            </a:pPr>
            <a:r>
              <a:rPr lang="de-DE" dirty="0" err="1" smtClean="0">
                <a:effectLst/>
              </a:rPr>
              <a:t>CodePipeline</a:t>
            </a:r>
            <a:endParaRPr lang="id-ID" dirty="0">
              <a:effectLst/>
            </a:endParaRPr>
          </a:p>
        </p:txBody>
      </p:sp>
    </p:spTree>
    <p:extLst>
      <p:ext uri="{BB962C8B-B14F-4D97-AF65-F5344CB8AC3E}">
        <p14:creationId xmlns:p14="http://schemas.microsoft.com/office/powerpoint/2010/main" val="96377880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spTree>
    <p:extLst>
      <p:ext uri="{BB962C8B-B14F-4D97-AF65-F5344CB8AC3E}">
        <p14:creationId xmlns:p14="http://schemas.microsoft.com/office/powerpoint/2010/main" val="186855626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a:t>F</a:t>
            </a:r>
            <a:r>
              <a:rPr lang="en-AU" sz="4400" dirty="0" smtClean="0"/>
              <a:t>iles </a:t>
            </a:r>
            <a:r>
              <a:rPr lang="en-AU" sz="4400" dirty="0" smtClean="0"/>
              <a:t>in </a:t>
            </a:r>
            <a:r>
              <a:rPr lang="en-AU" sz="4400" dirty="0" err="1" smtClean="0"/>
              <a:t>CodeCommit</a:t>
            </a:r>
            <a:r>
              <a:rPr lang="en-AU" sz="4400" smtClean="0"/>
              <a:t> Repo</a:t>
            </a:r>
            <a:endParaRPr lang="en-AU" sz="4400" dirty="0" smtClean="0"/>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7"/>
              </a:ext>
            </a:extLst>
          </a:blip>
          <a:stretch>
            <a:fillRect/>
          </a:stretch>
        </p:blipFill>
        <p:spPr>
          <a:xfrm>
            <a:off x="7693441" y="1967701"/>
            <a:ext cx="1388214" cy="1388214"/>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6"/>
              </a:ext>
            </a:extLst>
          </a:blip>
          <a:stretch>
            <a:fillRect/>
          </a:stretch>
        </p:blipFill>
        <p:spPr>
          <a:xfrm>
            <a:off x="6997428" y="1921352"/>
            <a:ext cx="1252954" cy="1252954"/>
          </a:xfrm>
          <a:prstGeom prst="rect">
            <a:avLst/>
          </a:prstGeom>
        </p:spPr>
      </p:pic>
      <p:sp>
        <p:nvSpPr>
          <p:cNvPr id="2" name="Textplatzhalter 1"/>
          <p:cNvSpPr>
            <a:spLocks noGrp="1"/>
          </p:cNvSpPr>
          <p:nvPr>
            <p:ph type="body" sz="quarter" idx="16"/>
          </p:nvPr>
        </p:nvSpPr>
        <p:spPr>
          <a:xfrm>
            <a:off x="1882240" y="10947481"/>
            <a:ext cx="10561109" cy="1920526"/>
          </a:xfrm>
        </p:spPr>
        <p:txBody>
          <a:bodyPr/>
          <a:lstStyle/>
          <a:p>
            <a:r>
              <a:rPr lang="en-US" sz="3600" dirty="0" smtClean="0"/>
              <a:t>compiles </a:t>
            </a:r>
            <a:r>
              <a:rPr lang="en-US" sz="3600" dirty="0"/>
              <a:t>your source code, runs unit tests, and produces artifacts that are ready to deploy</a:t>
            </a:r>
            <a:r>
              <a:rPr lang="en-US" sz="3600" dirty="0" smtClean="0"/>
              <a:t>. The build can be maven, </a:t>
            </a:r>
            <a:r>
              <a:rPr lang="en-US" sz="3600" dirty="0" err="1" smtClean="0"/>
              <a:t>gradle</a:t>
            </a:r>
            <a:r>
              <a:rPr lang="en-US" sz="3600" dirty="0" smtClean="0"/>
              <a:t>, </a:t>
            </a:r>
            <a:r>
              <a:rPr lang="en-US" sz="3600" dirty="0" err="1" smtClean="0"/>
              <a:t>docker</a:t>
            </a:r>
            <a:r>
              <a:rPr lang="en-US" sz="3600" dirty="0" smtClean="0"/>
              <a:t> or others</a:t>
            </a:r>
            <a:endParaRPr lang="en-US" sz="3600" dirty="0"/>
          </a:p>
        </p:txBody>
      </p:sp>
      <p:graphicFrame>
        <p:nvGraphicFramePr>
          <p:cNvPr id="4" name="Diagramm 3"/>
          <p:cNvGraphicFramePr/>
          <p:nvPr>
            <p:extLst>
              <p:ext uri="{D42A27DB-BD31-4B8C-83A1-F6EECF244321}">
                <p14:modId xmlns:p14="http://schemas.microsoft.com/office/powerpoint/2010/main" val="2533729551"/>
              </p:ext>
            </p:extLst>
          </p:nvPr>
        </p:nvGraphicFramePr>
        <p:xfrm>
          <a:off x="3554751" y="3742418"/>
          <a:ext cx="6885354" cy="66369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1359771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905359"/>
            <a:ext cx="11734224" cy="7540526"/>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Providers</a:t>
            </a:r>
          </a:p>
          <a:p>
            <a:pPr marL="571500" indent="-571500" algn="just">
              <a:buFont typeface="Arial" panose="020B0604020202020204" pitchFamily="34" charset="0"/>
              <a:buChar char="•"/>
            </a:pPr>
            <a:r>
              <a:rPr lang="en-AU" sz="4400" dirty="0" smtClean="0"/>
              <a:t>First </a:t>
            </a:r>
            <a:r>
              <a:rPr lang="en-AU" sz="4400" dirty="0" err="1" smtClean="0"/>
              <a:t>CodeBuild</a:t>
            </a:r>
            <a:r>
              <a:rPr lang="en-AU" sz="4400" dirty="0" smtClean="0"/>
              <a:t> project</a:t>
            </a:r>
          </a:p>
          <a:p>
            <a:pPr marL="571500" indent="-571500" algn="just">
              <a:buFont typeface="Arial" panose="020B0604020202020204" pitchFamily="34" charset="0"/>
              <a:buChar char="•"/>
            </a:pPr>
            <a:r>
              <a:rPr lang="en-AU" sz="4400" dirty="0" smtClean="0"/>
              <a:t>Docker example project</a:t>
            </a:r>
          </a:p>
          <a:p>
            <a:pPr marL="571500" indent="-571500" algn="just">
              <a:buFont typeface="Arial" panose="020B0604020202020204" pitchFamily="34" charset="0"/>
              <a:buChar char="•"/>
            </a:pPr>
            <a:r>
              <a:rPr lang="en-AU" sz="4400" dirty="0" smtClean="0"/>
              <a:t>Input sources and output </a:t>
            </a:r>
            <a:r>
              <a:rPr lang="en-AU" sz="4400" dirty="0" err="1" smtClean="0"/>
              <a:t>artifacts</a:t>
            </a:r>
            <a:endParaRPr lang="en-AU" sz="4400" dirty="0" smtClean="0"/>
          </a:p>
          <a:p>
            <a:pPr marL="571500" indent="-571500" algn="just">
              <a:buFont typeface="Arial" panose="020B0604020202020204" pitchFamily="34" charset="0"/>
              <a:buChar char="•"/>
            </a:pPr>
            <a:r>
              <a:rPr lang="en-AU" sz="4400" dirty="0" smtClean="0"/>
              <a:t>Static website example project</a:t>
            </a:r>
          </a:p>
          <a:p>
            <a:pPr marL="571500" indent="-571500" algn="just">
              <a:buFont typeface="Arial" panose="020B0604020202020204" pitchFamily="34" charset="0"/>
              <a:buChar char="•"/>
            </a:pPr>
            <a:r>
              <a:rPr lang="en-AU" sz="4400" dirty="0" smtClean="0"/>
              <a:t>Lambda example project</a:t>
            </a:r>
          </a:p>
          <a:p>
            <a:pPr marL="571500" indent="-571500" algn="just">
              <a:buFont typeface="Arial" panose="020B0604020202020204" pitchFamily="34" charset="0"/>
              <a:buChar char="•"/>
            </a:pPr>
            <a:r>
              <a:rPr lang="en-AU" sz="4400" dirty="0" smtClean="0"/>
              <a:t>Monitoring </a:t>
            </a:r>
            <a:r>
              <a:rPr lang="en-AU" sz="4400" dirty="0" err="1" smtClean="0"/>
              <a:t>codebuild</a:t>
            </a:r>
            <a:endParaRPr lang="en-AU" sz="4400" dirty="0" smtClean="0"/>
          </a:p>
          <a:p>
            <a:pPr marL="571500" indent="-571500" algn="just">
              <a:buFont typeface="Arial" panose="020B0604020202020204" pitchFamily="34" charset="0"/>
              <a:buChar char="•"/>
            </a:pPr>
            <a:r>
              <a:rPr lang="en-AU" sz="4400" dirty="0" err="1" smtClean="0"/>
              <a:t>Env</a:t>
            </a:r>
            <a:r>
              <a:rPr lang="en-AU" sz="4400" dirty="0" smtClean="0"/>
              <a:t> variables</a:t>
            </a:r>
          </a:p>
          <a:p>
            <a:pPr marL="571500" indent="-571500" algn="just">
              <a:buFont typeface="Arial" panose="020B0604020202020204" pitchFamily="34" charset="0"/>
              <a:buChar char="•"/>
            </a:pPr>
            <a:r>
              <a:rPr lang="en-AU" sz="4400" dirty="0" smtClean="0"/>
              <a:t>Summary</a:t>
            </a:r>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lc="http://schemas.openxmlformats.org/drawingml/2006/lockedCanvas" xmlns:asvg="http://schemas.microsoft.com/office/drawing/2016/SVG/main" xmlns="" r:embed="rId6"/>
              </a:ext>
            </a:extLst>
          </a:blip>
          <a:stretch>
            <a:fillRect/>
          </a:stretch>
        </p:blipFill>
        <p:spPr>
          <a:xfrm>
            <a:off x="6997428" y="1921352"/>
            <a:ext cx="1252954" cy="1252954"/>
          </a:xfrm>
          <a:prstGeom prst="rect">
            <a:avLst/>
          </a:prstGeom>
        </p:spPr>
      </p:pic>
    </p:spTree>
    <p:extLst>
      <p:ext uri="{BB962C8B-B14F-4D97-AF65-F5344CB8AC3E}">
        <p14:creationId xmlns:p14="http://schemas.microsoft.com/office/powerpoint/2010/main" val="263524432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213751" y="9871622"/>
            <a:ext cx="11734224" cy="2665345"/>
          </a:xfrm>
          <a:prstGeom prst="rect">
            <a:avLst/>
          </a:prstGeom>
        </p:spPr>
        <p:txBody>
          <a:bodyPr/>
          <a:lstStyle/>
          <a:p>
            <a:pPr algn="just"/>
            <a:r>
              <a:rPr lang="en-AU" sz="3600" dirty="0"/>
              <a:t>d</a:t>
            </a:r>
            <a:r>
              <a:rPr lang="en-AU" sz="3600" dirty="0" smtClean="0"/>
              <a:t>eploys your code to </a:t>
            </a:r>
            <a:r>
              <a:rPr lang="en-AU" sz="3600" dirty="0"/>
              <a:t>Amazon EC2 instances, on-premises instances, </a:t>
            </a:r>
            <a:r>
              <a:rPr lang="en-AU" sz="3600" dirty="0" err="1"/>
              <a:t>serverless</a:t>
            </a:r>
            <a:r>
              <a:rPr lang="en-AU" sz="3600" dirty="0"/>
              <a:t> Lambda functions, or Amazon ECS services</a:t>
            </a:r>
            <a:r>
              <a:rPr lang="en-AU" sz="3600" dirty="0" smtClean="0"/>
              <a:t>.</a:t>
            </a:r>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CodeDeploy</a:t>
            </a:r>
            <a:endParaRPr lang="en-AU" sz="6000" dirty="0"/>
          </a:p>
        </p:txBody>
      </p:sp>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4">
            <a:extLst>
              <a:ext uri="{96DAC541-7B7A-43D3-8B79-37D633B846F1}">
                <asvg:svgBlip xmlns="" xmlns:asvg="http://schemas.microsoft.com/office/drawing/2016/SVG/main" r:embed="rId10"/>
              </a:ext>
            </a:extLst>
          </a:blip>
          <a:stretch>
            <a:fillRect/>
          </a:stretch>
        </p:blipFill>
        <p:spPr>
          <a:xfrm>
            <a:off x="7203046" y="2360735"/>
            <a:ext cx="1120340" cy="1120340"/>
          </a:xfrm>
          <a:prstGeom prst="rect">
            <a:avLst/>
          </a:prstGeom>
        </p:spPr>
      </p:pic>
      <p:pic>
        <p:nvPicPr>
          <p:cNvPr id="5" name="Bildplatzhalter 4"/>
          <p:cNvPicPr>
            <a:picLocks noGrp="1" noChangeAspect="1"/>
          </p:cNvPicPr>
          <p:nvPr>
            <p:ph type="pic" idx="13"/>
          </p:nvPr>
        </p:nvPicPr>
        <p:blipFill>
          <a:blip r:embed="rId11" cstate="print">
            <a:extLst>
              <a:ext uri="{28A0092B-C50C-407E-A947-70E740481C1C}">
                <a14:useLocalDpi xmlns:a14="http://schemas.microsoft.com/office/drawing/2010/main" val="0"/>
              </a:ext>
            </a:extLst>
          </a:blip>
          <a:srcRect l="1295" r="1295"/>
          <a:stretch>
            <a:fillRect/>
          </a:stretch>
        </p:blipFill>
        <p:spPr/>
      </p:pic>
      <p:sp>
        <p:nvSpPr>
          <p:cNvPr id="8" name="Wolkenförmige Legende 7"/>
          <p:cNvSpPr/>
          <p:nvPr/>
        </p:nvSpPr>
        <p:spPr>
          <a:xfrm>
            <a:off x="8192204" y="3299095"/>
            <a:ext cx="4304596" cy="3500290"/>
          </a:xfrm>
          <a:prstGeom prst="cloudCallou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Textfeld 15"/>
          <p:cNvSpPr txBox="1"/>
          <p:nvPr/>
        </p:nvSpPr>
        <p:spPr>
          <a:xfrm>
            <a:off x="3094892" y="6853706"/>
            <a:ext cx="2450016" cy="2212528"/>
          </a:xfrm>
          <a:prstGeom prst="rect">
            <a:avLst/>
          </a:prstGeom>
          <a:gradFill>
            <a:gsLst>
              <a:gs pos="27000">
                <a:srgbClr val="09053E"/>
              </a:gs>
              <a:gs pos="100000">
                <a:srgbClr val="1F1A66"/>
              </a:gs>
            </a:gsLst>
            <a:lin ang="5400000" scaled="0"/>
          </a:gradFill>
          <a:ln w="12700" cap="flat">
            <a:noFill/>
            <a:miter lim="400000"/>
          </a:ln>
          <a:effectLst>
            <a:outerShdw blurRad="50800" dist="50800" dir="5400000" algn="ctr" rotWithShape="0">
              <a:schemeClr val="accent1"/>
            </a:outerShdw>
            <a:softEdge rad="330200"/>
          </a:effectLst>
          <a:scene3d>
            <a:camera prst="orthographicFront"/>
            <a:lightRig rig="threePt" dir="t">
              <a:rot lat="0" lon="0" rev="1200000"/>
            </a:lightRig>
          </a:scene3d>
          <a:sp3d extrusionH="38100" contourW="19050">
            <a:bevelT/>
            <a:bevelB prst="convex"/>
            <a:extrusionClr>
              <a:schemeClr val="tx1">
                <a:lumMod val="75000"/>
              </a:schemeClr>
            </a:extrusionClr>
            <a:contourClr>
              <a:schemeClr val="accent1">
                <a:lumMod val="60000"/>
                <a:lumOff val="40000"/>
              </a:schemeClr>
            </a:contourClr>
          </a:sp3d>
        </p:spPr>
        <p:style>
          <a:lnRef idx="0">
            <a:scrgbClr r="0" g="0" b="0"/>
          </a:lnRef>
          <a:fillRef idx="0">
            <a:scrgbClr r="0" g="0" b="0"/>
          </a:fillRef>
          <a:effectRef idx="0">
            <a:scrgbClr r="0" g="0" b="0"/>
          </a:effectRef>
          <a:fontRef idx="none"/>
        </p:style>
        <p:txBody>
          <a:bodyPr rot="0" spcFirstLastPara="1" vertOverflow="overflow" horzOverflow="overflow" vert="horz" wrap="none" lIns="72000" tIns="71437" rIns="71437" bIns="71437"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01100110</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11001101</a:t>
            </a:r>
          </a:p>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10000101</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11100111</a:t>
            </a:r>
            <a:endParaRPr kumimoji="0" lang="de-DE" sz="4200" b="0" i="0" u="none" strike="noStrike" cap="none" spc="-126" normalizeH="0" baseline="0" dirty="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endParaRPr>
          </a:p>
        </p:txBody>
      </p:sp>
      <p:sp>
        <p:nvSpPr>
          <p:cNvPr id="17" name="Pfeil nach unten 16"/>
          <p:cNvSpPr/>
          <p:nvPr/>
        </p:nvSpPr>
        <p:spPr>
          <a:xfrm rot="14580808">
            <a:off x="6431937" y="5765518"/>
            <a:ext cx="1297854" cy="1841569"/>
          </a:xfrm>
          <a:prstGeom prst="downArrow">
            <a:avLst/>
          </a:prstGeom>
          <a:solidFill>
            <a:schemeClr val="accent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Tree>
    <p:extLst>
      <p:ext uri="{BB962C8B-B14F-4D97-AF65-F5344CB8AC3E}">
        <p14:creationId xmlns:p14="http://schemas.microsoft.com/office/powerpoint/2010/main" val="380835284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Words>
  <Application>Microsoft Office PowerPoint</Application>
  <PresentationFormat>Benutzerdefiniert</PresentationFormat>
  <Paragraphs>100</Paragraphs>
  <Slides>14</Slides>
  <Notes>10</Notes>
  <HiddenSlides>0</HiddenSlides>
  <MMClips>3</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14</vt:i4>
      </vt:variant>
    </vt:vector>
  </HeadingPairs>
  <TitlesOfParts>
    <vt:vector size="26"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380</cp:revision>
  <dcterms:modified xsi:type="dcterms:W3CDTF">2019-07-07T19:23:22Z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